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5" r:id="rId1"/>
    <p:sldMasterId id="2147483713" r:id="rId2"/>
    <p:sldMasterId id="2147483724" r:id="rId3"/>
    <p:sldMasterId id="2147483743" r:id="rId4"/>
    <p:sldMasterId id="2147483753" r:id="rId5"/>
    <p:sldMasterId id="2147483784" r:id="rId6"/>
  </p:sldMasterIdLst>
  <p:notesMasterIdLst>
    <p:notesMasterId r:id="rId43"/>
  </p:notesMasterIdLst>
  <p:handoutMasterIdLst>
    <p:handoutMasterId r:id="rId44"/>
  </p:handoutMasterIdLst>
  <p:sldIdLst>
    <p:sldId id="256" r:id="rId7"/>
    <p:sldId id="272" r:id="rId8"/>
    <p:sldId id="328" r:id="rId9"/>
    <p:sldId id="275" r:id="rId10"/>
    <p:sldId id="276" r:id="rId11"/>
    <p:sldId id="302" r:id="rId12"/>
    <p:sldId id="331" r:id="rId13"/>
    <p:sldId id="375" r:id="rId14"/>
    <p:sldId id="376" r:id="rId15"/>
    <p:sldId id="377" r:id="rId16"/>
    <p:sldId id="378" r:id="rId17"/>
    <p:sldId id="379" r:id="rId18"/>
    <p:sldId id="380" r:id="rId19"/>
    <p:sldId id="387" r:id="rId20"/>
    <p:sldId id="388" r:id="rId21"/>
    <p:sldId id="345" r:id="rId22"/>
    <p:sldId id="347" r:id="rId23"/>
    <p:sldId id="348" r:id="rId24"/>
    <p:sldId id="390" r:id="rId25"/>
    <p:sldId id="392" r:id="rId26"/>
    <p:sldId id="394" r:id="rId27"/>
    <p:sldId id="395" r:id="rId28"/>
    <p:sldId id="304" r:id="rId29"/>
    <p:sldId id="305" r:id="rId30"/>
    <p:sldId id="373" r:id="rId31"/>
    <p:sldId id="381" r:id="rId32"/>
    <p:sldId id="382" r:id="rId33"/>
    <p:sldId id="383" r:id="rId34"/>
    <p:sldId id="396" r:id="rId35"/>
    <p:sldId id="384" r:id="rId36"/>
    <p:sldId id="386" r:id="rId37"/>
    <p:sldId id="311" r:id="rId38"/>
    <p:sldId id="278" r:id="rId39"/>
    <p:sldId id="310" r:id="rId40"/>
    <p:sldId id="361" r:id="rId41"/>
    <p:sldId id="397" r:id="rId42"/>
  </p:sldIdLst>
  <p:sldSz cx="9144000" cy="6858000" type="screen4x3"/>
  <p:notesSz cx="6797675" cy="9874250"/>
  <p:defaultTextStyle>
    <a:defPPr>
      <a:defRPr lang="en-GB"/>
    </a:defPPr>
    <a:lvl1pPr algn="l" rtl="0" fontAlgn="base">
      <a:spcBef>
        <a:spcPct val="0"/>
      </a:spcBef>
      <a:spcAft>
        <a:spcPct val="0"/>
      </a:spcAft>
      <a:defRPr sz="2400" kern="1200">
        <a:solidFill>
          <a:schemeClr val="tx1"/>
        </a:solidFill>
        <a:latin typeface="Arial" charset="0"/>
        <a:ea typeface="ＭＳ Ｐゴシック"/>
        <a:cs typeface="Arial" charset="0"/>
      </a:defRPr>
    </a:lvl1pPr>
    <a:lvl2pPr marL="457200" algn="l" rtl="0" fontAlgn="base">
      <a:spcBef>
        <a:spcPct val="0"/>
      </a:spcBef>
      <a:spcAft>
        <a:spcPct val="0"/>
      </a:spcAft>
      <a:defRPr sz="2400" kern="1200">
        <a:solidFill>
          <a:schemeClr val="tx1"/>
        </a:solidFill>
        <a:latin typeface="Arial" charset="0"/>
        <a:ea typeface="ＭＳ Ｐゴシック"/>
        <a:cs typeface="Arial" charset="0"/>
      </a:defRPr>
    </a:lvl2pPr>
    <a:lvl3pPr marL="914400" algn="l" rtl="0" fontAlgn="base">
      <a:spcBef>
        <a:spcPct val="0"/>
      </a:spcBef>
      <a:spcAft>
        <a:spcPct val="0"/>
      </a:spcAft>
      <a:defRPr sz="2400" kern="1200">
        <a:solidFill>
          <a:schemeClr val="tx1"/>
        </a:solidFill>
        <a:latin typeface="Arial" charset="0"/>
        <a:ea typeface="ＭＳ Ｐゴシック"/>
        <a:cs typeface="Arial" charset="0"/>
      </a:defRPr>
    </a:lvl3pPr>
    <a:lvl4pPr marL="1371600" algn="l" rtl="0" fontAlgn="base">
      <a:spcBef>
        <a:spcPct val="0"/>
      </a:spcBef>
      <a:spcAft>
        <a:spcPct val="0"/>
      </a:spcAft>
      <a:defRPr sz="2400" kern="1200">
        <a:solidFill>
          <a:schemeClr val="tx1"/>
        </a:solidFill>
        <a:latin typeface="Arial" charset="0"/>
        <a:ea typeface="ＭＳ Ｐゴシック"/>
        <a:cs typeface="Arial" charset="0"/>
      </a:defRPr>
    </a:lvl4pPr>
    <a:lvl5pPr marL="1828800" algn="l" rtl="0" fontAlgn="base">
      <a:spcBef>
        <a:spcPct val="0"/>
      </a:spcBef>
      <a:spcAft>
        <a:spcPct val="0"/>
      </a:spcAft>
      <a:defRPr sz="2400" kern="1200">
        <a:solidFill>
          <a:schemeClr val="tx1"/>
        </a:solidFill>
        <a:latin typeface="Arial" charset="0"/>
        <a:ea typeface="ＭＳ Ｐゴシック"/>
        <a:cs typeface="Arial" charset="0"/>
      </a:defRPr>
    </a:lvl5pPr>
    <a:lvl6pPr marL="2286000" algn="l" defTabSz="914400" rtl="0" eaLnBrk="1" latinLnBrk="0" hangingPunct="1">
      <a:defRPr sz="2400" kern="1200">
        <a:solidFill>
          <a:schemeClr val="tx1"/>
        </a:solidFill>
        <a:latin typeface="Arial" charset="0"/>
        <a:ea typeface="ＭＳ Ｐゴシック"/>
        <a:cs typeface="Arial" charset="0"/>
      </a:defRPr>
    </a:lvl6pPr>
    <a:lvl7pPr marL="2743200" algn="l" defTabSz="914400" rtl="0" eaLnBrk="1" latinLnBrk="0" hangingPunct="1">
      <a:defRPr sz="2400" kern="1200">
        <a:solidFill>
          <a:schemeClr val="tx1"/>
        </a:solidFill>
        <a:latin typeface="Arial" charset="0"/>
        <a:ea typeface="ＭＳ Ｐゴシック"/>
        <a:cs typeface="Arial" charset="0"/>
      </a:defRPr>
    </a:lvl7pPr>
    <a:lvl8pPr marL="3200400" algn="l" defTabSz="914400" rtl="0" eaLnBrk="1" latinLnBrk="0" hangingPunct="1">
      <a:defRPr sz="2400" kern="1200">
        <a:solidFill>
          <a:schemeClr val="tx1"/>
        </a:solidFill>
        <a:latin typeface="Arial" charset="0"/>
        <a:ea typeface="ＭＳ Ｐゴシック"/>
        <a:cs typeface="Arial" charset="0"/>
      </a:defRPr>
    </a:lvl8pPr>
    <a:lvl9pPr marL="3657600" algn="l" defTabSz="914400" rtl="0" eaLnBrk="1" latinLnBrk="0" hangingPunct="1">
      <a:defRPr sz="2400" kern="1200">
        <a:solidFill>
          <a:schemeClr val="tx1"/>
        </a:solidFill>
        <a:latin typeface="Arial" charset="0"/>
        <a:ea typeface="ＭＳ Ｐゴシック"/>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808080"/>
    <a:srgbClr val="F26354"/>
    <a:srgbClr val="EE3524"/>
    <a:srgbClr val="4D4D4D"/>
    <a:srgbClr val="5F5F5F"/>
    <a:srgbClr val="646464"/>
    <a:srgbClr val="B2B2B2"/>
    <a:srgbClr val="DDDDDD"/>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5614" autoAdjust="0"/>
  </p:normalViewPr>
  <p:slideViewPr>
    <p:cSldViewPr snapToGrid="0">
      <p:cViewPr>
        <p:scale>
          <a:sx n="70" d="100"/>
          <a:sy n="70" d="100"/>
        </p:scale>
        <p:origin x="-1110" y="-72"/>
      </p:cViewPr>
      <p:guideLst>
        <p:guide orient="horz" pos="2156"/>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2"/>
    </p:cViewPr>
  </p:sorterViewPr>
  <p:notesViewPr>
    <p:cSldViewPr snapToGrid="0">
      <p:cViewPr varScale="1">
        <p:scale>
          <a:sx n="79" d="100"/>
          <a:sy n="79" d="100"/>
        </p:scale>
        <p:origin x="-3300" y="-90"/>
      </p:cViewPr>
      <p:guideLst>
        <p:guide orient="horz" pos="3110"/>
        <p:guide pos="214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1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100" u="sng"/>
            </a:pPr>
            <a:r>
              <a:rPr lang="en-US" sz="1100" u="sng" dirty="0" smtClean="0"/>
              <a:t>Domestic Holiday Trips in England - Jan – October</a:t>
            </a:r>
            <a:r>
              <a:rPr lang="en-US" sz="1100" u="sng" baseline="0" dirty="0" smtClean="0"/>
              <a:t> </a:t>
            </a:r>
            <a:r>
              <a:rPr lang="en-US" sz="1100" u="sng" dirty="0" smtClean="0"/>
              <a:t>Year</a:t>
            </a:r>
            <a:r>
              <a:rPr lang="en-US" sz="1100" u="sng" baseline="0" dirty="0" smtClean="0"/>
              <a:t> on Year Change (%)</a:t>
            </a:r>
            <a:r>
              <a:rPr lang="en-US" sz="1100" u="sng" dirty="0" smtClean="0"/>
              <a:t> </a:t>
            </a:r>
            <a:endParaRPr lang="en-US" sz="1100" u="sng" dirty="0"/>
          </a:p>
        </c:rich>
      </c:tx>
    </c:title>
    <c:plotArea>
      <c:layout/>
      <c:barChart>
        <c:barDir val="col"/>
        <c:grouping val="clustered"/>
        <c:ser>
          <c:idx val="0"/>
          <c:order val="0"/>
          <c:tx>
            <c:strRef>
              <c:f>Sheet1!$B$1</c:f>
              <c:strCache>
                <c:ptCount val="1"/>
                <c:pt idx="0">
                  <c:v>Series 1</c:v>
                </c:pt>
              </c:strCache>
            </c:strRef>
          </c:tx>
          <c:spPr>
            <a:solidFill>
              <a:srgbClr val="006600"/>
            </a:solidFill>
          </c:spPr>
          <c:dPt>
            <c:idx val="5"/>
            <c:spPr>
              <a:solidFill>
                <a:srgbClr val="FF0000"/>
              </a:solidFill>
            </c:spPr>
          </c:dPt>
          <c:dPt>
            <c:idx val="6"/>
            <c:spPr>
              <a:solidFill>
                <a:srgbClr val="FF0000"/>
              </a:solidFill>
            </c:spPr>
          </c:dPt>
          <c:dPt>
            <c:idx val="7"/>
            <c:spPr>
              <a:solidFill>
                <a:srgbClr val="FF0000"/>
              </a:solidFill>
            </c:spPr>
          </c:dPt>
          <c:dPt>
            <c:idx val="8"/>
            <c:spPr>
              <a:solidFill>
                <a:srgbClr val="FF0000"/>
              </a:solidFill>
            </c:spPr>
          </c:dPt>
          <c:dPt>
            <c:idx val="10"/>
            <c:spPr>
              <a:solidFill>
                <a:srgbClr val="006600"/>
              </a:solidFill>
              <a:ln>
                <a:noFill/>
              </a:ln>
            </c:spPr>
          </c:dPt>
          <c:dPt>
            <c:idx val="11"/>
            <c:spPr>
              <a:solidFill>
                <a:srgbClr val="FF0000"/>
              </a:solidFill>
            </c:spPr>
          </c:dPt>
          <c:dPt>
            <c:idx val="12"/>
            <c:spPr>
              <a:solidFill>
                <a:srgbClr val="FF0000"/>
              </a:solidFill>
            </c:spPr>
          </c:dPt>
          <c:dPt>
            <c:idx val="13"/>
            <c:spPr>
              <a:solidFill>
                <a:srgbClr val="FF0000"/>
              </a:solidFill>
            </c:spPr>
          </c:dPt>
          <c:dLbls>
            <c:txPr>
              <a:bodyPr/>
              <a:lstStyle/>
              <a:p>
                <a:pPr>
                  <a:defRPr sz="1200"/>
                </a:pPr>
                <a:endParaRPr lang="en-US"/>
              </a:p>
            </c:txPr>
            <c:showVal val="1"/>
          </c:dLbls>
          <c:cat>
            <c:strRef>
              <c:f>Sheet1!$A$2:$A$15</c:f>
              <c:strCache>
                <c:ptCount val="14"/>
                <c:pt idx="0">
                  <c:v>North East</c:v>
                </c:pt>
                <c:pt idx="1">
                  <c:v>South East</c:v>
                </c:pt>
                <c:pt idx="2">
                  <c:v>London</c:v>
                </c:pt>
                <c:pt idx="3">
                  <c:v>Yorkshire &amp; the Humber</c:v>
                </c:pt>
                <c:pt idx="4">
                  <c:v>West Midlands</c:v>
                </c:pt>
                <c:pt idx="5">
                  <c:v>North West</c:v>
                </c:pt>
                <c:pt idx="6">
                  <c:v>South West</c:v>
                </c:pt>
                <c:pt idx="7">
                  <c:v>East of England</c:v>
                </c:pt>
                <c:pt idx="8">
                  <c:v>East Midlands</c:v>
                </c:pt>
                <c:pt idx="10">
                  <c:v>Large city/ large town</c:v>
                </c:pt>
                <c:pt idx="11">
                  <c:v>Seaside</c:v>
                </c:pt>
                <c:pt idx="12">
                  <c:v>Small town</c:v>
                </c:pt>
                <c:pt idx="13">
                  <c:v>Countryside/ village</c:v>
                </c:pt>
              </c:strCache>
            </c:strRef>
          </c:cat>
          <c:val>
            <c:numRef>
              <c:f>Sheet1!$B$2:$B$15</c:f>
              <c:numCache>
                <c:formatCode>General</c:formatCode>
                <c:ptCount val="14"/>
                <c:pt idx="0">
                  <c:v>11</c:v>
                </c:pt>
                <c:pt idx="1">
                  <c:v>8</c:v>
                </c:pt>
                <c:pt idx="2">
                  <c:v>5</c:v>
                </c:pt>
                <c:pt idx="3">
                  <c:v>5</c:v>
                </c:pt>
                <c:pt idx="4">
                  <c:v>2</c:v>
                </c:pt>
                <c:pt idx="5">
                  <c:v>-3</c:v>
                </c:pt>
                <c:pt idx="6">
                  <c:v>-4</c:v>
                </c:pt>
                <c:pt idx="7">
                  <c:v>-13</c:v>
                </c:pt>
                <c:pt idx="8">
                  <c:v>-15</c:v>
                </c:pt>
                <c:pt idx="10">
                  <c:v>7</c:v>
                </c:pt>
                <c:pt idx="11">
                  <c:v>-3</c:v>
                </c:pt>
                <c:pt idx="12">
                  <c:v>-5</c:v>
                </c:pt>
                <c:pt idx="13">
                  <c:v>-9</c:v>
                </c:pt>
              </c:numCache>
            </c:numRef>
          </c:val>
        </c:ser>
        <c:axId val="72614656"/>
        <c:axId val="72616192"/>
      </c:barChart>
      <c:catAx>
        <c:axId val="72614656"/>
        <c:scaling>
          <c:orientation val="minMax"/>
        </c:scaling>
        <c:axPos val="b"/>
        <c:tickLblPos val="low"/>
        <c:txPr>
          <a:bodyPr/>
          <a:lstStyle/>
          <a:p>
            <a:pPr>
              <a:defRPr sz="1200"/>
            </a:pPr>
            <a:endParaRPr lang="en-US"/>
          </a:p>
        </c:txPr>
        <c:crossAx val="72616192"/>
        <c:crosses val="autoZero"/>
        <c:auto val="1"/>
        <c:lblAlgn val="ctr"/>
        <c:lblOffset val="100"/>
      </c:catAx>
      <c:valAx>
        <c:axId val="72616192"/>
        <c:scaling>
          <c:orientation val="minMax"/>
          <c:min val="-17"/>
        </c:scaling>
        <c:delete val="1"/>
        <c:axPos val="l"/>
        <c:numFmt formatCode="General" sourceLinked="1"/>
        <c:tickLblPos val="none"/>
        <c:crossAx val="72614656"/>
        <c:crosses val="autoZero"/>
        <c:crossBetween val="between"/>
      </c:valAx>
    </c:plotArea>
    <c:plotVisOnly val="1"/>
    <c:dispBlanksAs val="gap"/>
  </c:chart>
  <c:txPr>
    <a:bodyPr/>
    <a:lstStyle/>
    <a:p>
      <a:pPr>
        <a:defRPr sz="1800"/>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45903-F697-42C5-A3E7-0459BB4F87FC}" type="doc">
      <dgm:prSet loTypeId="urn:microsoft.com/office/officeart/2005/8/layout/matrix1" loCatId="matrix" qsTypeId="urn:microsoft.com/office/officeart/2005/8/quickstyle/simple1#1" qsCatId="simple" csTypeId="urn:microsoft.com/office/officeart/2005/8/colors/accent1_2#1" csCatId="accent1" phldr="1"/>
      <dgm:spPr/>
      <dgm:t>
        <a:bodyPr/>
        <a:lstStyle/>
        <a:p>
          <a:endParaRPr lang="en-GB"/>
        </a:p>
      </dgm:t>
    </dgm:pt>
    <dgm:pt modelId="{8F3D1DC6-19D8-47CB-AFA6-1C906F41872C}">
      <dgm:prSet phldrT="[Text]"/>
      <dgm:spPr/>
      <dgm:t>
        <a:bodyPr/>
        <a:lstStyle/>
        <a:p>
          <a:r>
            <a:rPr lang="en-GB" dirty="0" smtClean="0"/>
            <a:t>Destination Management</a:t>
          </a:r>
          <a:endParaRPr lang="en-GB" dirty="0"/>
        </a:p>
      </dgm:t>
    </dgm:pt>
    <dgm:pt modelId="{75CCD93A-F2C2-4501-8834-E66273C2FF08}" type="parTrans" cxnId="{5DD894FB-7B48-4CBB-BBEF-B19DCC4EA224}">
      <dgm:prSet/>
      <dgm:spPr/>
      <dgm:t>
        <a:bodyPr/>
        <a:lstStyle/>
        <a:p>
          <a:endParaRPr lang="en-GB"/>
        </a:p>
      </dgm:t>
    </dgm:pt>
    <dgm:pt modelId="{C1A206B6-C55D-4DBE-85B1-B10DD6BB55F3}" type="sibTrans" cxnId="{5DD894FB-7B48-4CBB-BBEF-B19DCC4EA224}">
      <dgm:prSet/>
      <dgm:spPr/>
      <dgm:t>
        <a:bodyPr/>
        <a:lstStyle/>
        <a:p>
          <a:endParaRPr lang="en-GB"/>
        </a:p>
      </dgm:t>
    </dgm:pt>
    <dgm:pt modelId="{EC493ABF-FDD7-4780-BEB9-5FD4DCDC5348}">
      <dgm:prSet phldrT="[Text]"/>
      <dgm:spPr/>
      <dgm:t>
        <a:bodyPr/>
        <a:lstStyle/>
        <a:p>
          <a:r>
            <a:rPr lang="en-GB" dirty="0" smtClean="0"/>
            <a:t>Visitor Experience</a:t>
          </a:r>
          <a:endParaRPr lang="en-GB" dirty="0"/>
        </a:p>
      </dgm:t>
    </dgm:pt>
    <dgm:pt modelId="{80F3EB9A-C119-4AE4-A526-EF5B418327F4}" type="parTrans" cxnId="{021D9F95-20BC-4C6C-B2F0-0D285B3A9FBD}">
      <dgm:prSet/>
      <dgm:spPr/>
      <dgm:t>
        <a:bodyPr/>
        <a:lstStyle/>
        <a:p>
          <a:endParaRPr lang="en-GB"/>
        </a:p>
      </dgm:t>
    </dgm:pt>
    <dgm:pt modelId="{6CDE1094-6DE4-492C-8918-075C8C9480E5}" type="sibTrans" cxnId="{021D9F95-20BC-4C6C-B2F0-0D285B3A9FBD}">
      <dgm:prSet/>
      <dgm:spPr/>
      <dgm:t>
        <a:bodyPr/>
        <a:lstStyle/>
        <a:p>
          <a:endParaRPr lang="en-GB"/>
        </a:p>
      </dgm:t>
    </dgm:pt>
    <dgm:pt modelId="{05B0D1BF-7B57-482C-9879-9729D0AAA652}">
      <dgm:prSet phldrT="[Text]"/>
      <dgm:spPr/>
      <dgm:t>
        <a:bodyPr/>
        <a:lstStyle/>
        <a:p>
          <a:r>
            <a:rPr lang="en-GB" dirty="0" smtClean="0"/>
            <a:t>Developing the destination</a:t>
          </a:r>
          <a:endParaRPr lang="en-GB" dirty="0"/>
        </a:p>
      </dgm:t>
    </dgm:pt>
    <dgm:pt modelId="{8DD5232A-2D4A-408E-98DB-499C04818B4C}" type="parTrans" cxnId="{4BAB45D9-33C9-43DD-B1B7-91F8F7F96E75}">
      <dgm:prSet/>
      <dgm:spPr/>
      <dgm:t>
        <a:bodyPr/>
        <a:lstStyle/>
        <a:p>
          <a:endParaRPr lang="en-GB"/>
        </a:p>
      </dgm:t>
    </dgm:pt>
    <dgm:pt modelId="{776B8AEF-04CC-4974-8359-B043EBEF4F64}" type="sibTrans" cxnId="{4BAB45D9-33C9-43DD-B1B7-91F8F7F96E75}">
      <dgm:prSet/>
      <dgm:spPr/>
      <dgm:t>
        <a:bodyPr/>
        <a:lstStyle/>
        <a:p>
          <a:endParaRPr lang="en-GB"/>
        </a:p>
      </dgm:t>
    </dgm:pt>
    <dgm:pt modelId="{2F6E2436-2013-4ABF-B98F-1ED36AA9FDAB}">
      <dgm:prSet phldrT="[Text]"/>
      <dgm:spPr/>
      <dgm:t>
        <a:bodyPr/>
        <a:lstStyle/>
        <a:p>
          <a:r>
            <a:rPr lang="en-GB" dirty="0" smtClean="0"/>
            <a:t>Selling the destination</a:t>
          </a:r>
          <a:endParaRPr lang="en-GB" dirty="0"/>
        </a:p>
      </dgm:t>
    </dgm:pt>
    <dgm:pt modelId="{1F8A6D59-A650-4837-AD17-0E0684BA4067}" type="parTrans" cxnId="{9AF8398F-3BEC-4894-ABEE-905154CA62E2}">
      <dgm:prSet/>
      <dgm:spPr/>
      <dgm:t>
        <a:bodyPr/>
        <a:lstStyle/>
        <a:p>
          <a:endParaRPr lang="en-GB"/>
        </a:p>
      </dgm:t>
    </dgm:pt>
    <dgm:pt modelId="{8C73E50C-EC6D-47D6-86F1-729CBB8D66AD}" type="sibTrans" cxnId="{9AF8398F-3BEC-4894-ABEE-905154CA62E2}">
      <dgm:prSet/>
      <dgm:spPr/>
      <dgm:t>
        <a:bodyPr/>
        <a:lstStyle/>
        <a:p>
          <a:endParaRPr lang="en-GB"/>
        </a:p>
      </dgm:t>
    </dgm:pt>
    <dgm:pt modelId="{5B0E03B5-54F9-4CE1-8F4D-F06EF6DA2AA2}">
      <dgm:prSet phldrT="[Text]" phldr="1"/>
      <dgm:spPr/>
      <dgm:t>
        <a:bodyPr/>
        <a:lstStyle/>
        <a:p>
          <a:endParaRPr lang="en-GB"/>
        </a:p>
      </dgm:t>
    </dgm:pt>
    <dgm:pt modelId="{15D50AA3-2CBE-440C-ABC2-17CC980A2896}" type="parTrans" cxnId="{186BC1F7-1041-4F82-89DF-4DC7A03AE1E6}">
      <dgm:prSet/>
      <dgm:spPr/>
      <dgm:t>
        <a:bodyPr/>
        <a:lstStyle/>
        <a:p>
          <a:endParaRPr lang="en-GB"/>
        </a:p>
      </dgm:t>
    </dgm:pt>
    <dgm:pt modelId="{61217C16-92F0-44AD-BB0F-8484A17E05A5}" type="sibTrans" cxnId="{186BC1F7-1041-4F82-89DF-4DC7A03AE1E6}">
      <dgm:prSet/>
      <dgm:spPr/>
      <dgm:t>
        <a:bodyPr/>
        <a:lstStyle/>
        <a:p>
          <a:endParaRPr lang="en-GB"/>
        </a:p>
      </dgm:t>
    </dgm:pt>
    <dgm:pt modelId="{0B3336D9-6AEA-449F-8011-B24136EA0A19}">
      <dgm:prSet phldrT="[Text]" phldr="1"/>
      <dgm:spPr/>
      <dgm:t>
        <a:bodyPr/>
        <a:lstStyle/>
        <a:p>
          <a:endParaRPr lang="en-GB"/>
        </a:p>
      </dgm:t>
    </dgm:pt>
    <dgm:pt modelId="{9DA744D0-8C8F-458D-9555-192FB66128D8}" type="parTrans" cxnId="{E29DBF40-77F9-4424-B052-C152043B49B2}">
      <dgm:prSet/>
      <dgm:spPr/>
      <dgm:t>
        <a:bodyPr/>
        <a:lstStyle/>
        <a:p>
          <a:endParaRPr lang="en-GB"/>
        </a:p>
      </dgm:t>
    </dgm:pt>
    <dgm:pt modelId="{605F3CAB-DFCF-4577-A066-8E16A287F1E0}" type="sibTrans" cxnId="{E29DBF40-77F9-4424-B052-C152043B49B2}">
      <dgm:prSet/>
      <dgm:spPr/>
      <dgm:t>
        <a:bodyPr/>
        <a:lstStyle/>
        <a:p>
          <a:endParaRPr lang="en-GB"/>
        </a:p>
      </dgm:t>
    </dgm:pt>
    <dgm:pt modelId="{60D9DD98-684A-4F82-8F7F-56338BFAEA42}">
      <dgm:prSet phldrT="[Text]"/>
      <dgm:spPr/>
      <dgm:t>
        <a:bodyPr/>
        <a:lstStyle/>
        <a:p>
          <a:r>
            <a:rPr lang="en-GB" dirty="0" smtClean="0"/>
            <a:t>Common Vision</a:t>
          </a:r>
          <a:endParaRPr lang="en-GB" dirty="0"/>
        </a:p>
      </dgm:t>
    </dgm:pt>
    <dgm:pt modelId="{1C6EA3D9-1373-42D8-B718-9ABECC1D50EE}" type="parTrans" cxnId="{51B9AE19-0165-443B-AE7D-6C808B2ABC57}">
      <dgm:prSet/>
      <dgm:spPr/>
      <dgm:t>
        <a:bodyPr/>
        <a:lstStyle/>
        <a:p>
          <a:endParaRPr lang="en-GB"/>
        </a:p>
      </dgm:t>
    </dgm:pt>
    <dgm:pt modelId="{C6DC3F8A-5F53-4C9C-97D7-2C04757C1A5E}" type="sibTrans" cxnId="{51B9AE19-0165-443B-AE7D-6C808B2ABC57}">
      <dgm:prSet/>
      <dgm:spPr/>
      <dgm:t>
        <a:bodyPr/>
        <a:lstStyle/>
        <a:p>
          <a:endParaRPr lang="en-GB"/>
        </a:p>
      </dgm:t>
    </dgm:pt>
    <dgm:pt modelId="{93E26509-97F4-41F4-8B6A-5FB62A57B991}">
      <dgm:prSet phldrT="[Text]"/>
      <dgm:spPr/>
      <dgm:t>
        <a:bodyPr/>
        <a:lstStyle/>
        <a:p>
          <a:r>
            <a:rPr lang="en-GB" dirty="0" smtClean="0"/>
            <a:t>Clean, tidy, safe, inviting and welcoming places</a:t>
          </a:r>
          <a:endParaRPr lang="en-GB" dirty="0"/>
        </a:p>
      </dgm:t>
    </dgm:pt>
    <dgm:pt modelId="{F28A314B-8ED1-4864-B576-B2A915D4EDFC}" type="parTrans" cxnId="{79969968-6BF9-4DB8-8CB9-875456177142}">
      <dgm:prSet/>
      <dgm:spPr/>
      <dgm:t>
        <a:bodyPr/>
        <a:lstStyle/>
        <a:p>
          <a:endParaRPr lang="en-GB"/>
        </a:p>
      </dgm:t>
    </dgm:pt>
    <dgm:pt modelId="{7C984970-216A-4E7F-A366-0991A56AA7DA}" type="sibTrans" cxnId="{79969968-6BF9-4DB8-8CB9-875456177142}">
      <dgm:prSet/>
      <dgm:spPr/>
      <dgm:t>
        <a:bodyPr/>
        <a:lstStyle/>
        <a:p>
          <a:endParaRPr lang="en-GB"/>
        </a:p>
      </dgm:t>
    </dgm:pt>
    <dgm:pt modelId="{35D8EF6F-0F26-413F-9C10-CC742B874F39}">
      <dgm:prSet phldrT="[Text]"/>
      <dgm:spPr/>
      <dgm:t>
        <a:bodyPr/>
        <a:lstStyle/>
        <a:p>
          <a:r>
            <a:rPr lang="en-GB" dirty="0" smtClean="0"/>
            <a:t>Partnership</a:t>
          </a:r>
          <a:endParaRPr lang="en-GB" dirty="0"/>
        </a:p>
      </dgm:t>
    </dgm:pt>
    <dgm:pt modelId="{C6222AD3-1188-45F9-961C-66769773AB2B}" type="parTrans" cxnId="{03777C84-BDDA-411C-AEF3-AAABE973F4C5}">
      <dgm:prSet/>
      <dgm:spPr/>
      <dgm:t>
        <a:bodyPr/>
        <a:lstStyle/>
        <a:p>
          <a:endParaRPr lang="en-GB"/>
        </a:p>
      </dgm:t>
    </dgm:pt>
    <dgm:pt modelId="{EDFBA733-5ADF-42D7-9ADE-A004B6677335}" type="sibTrans" cxnId="{03777C84-BDDA-411C-AEF3-AAABE973F4C5}">
      <dgm:prSet/>
      <dgm:spPr/>
      <dgm:t>
        <a:bodyPr/>
        <a:lstStyle/>
        <a:p>
          <a:endParaRPr lang="en-GB"/>
        </a:p>
      </dgm:t>
    </dgm:pt>
    <dgm:pt modelId="{9EBED796-077E-4705-942F-B1CB7821B9BF}">
      <dgm:prSet phldrT="[Text]"/>
      <dgm:spPr/>
      <dgm:t>
        <a:bodyPr/>
        <a:lstStyle/>
        <a:p>
          <a:r>
            <a:rPr lang="en-GB" dirty="0" smtClean="0"/>
            <a:t>Destination Management Plan</a:t>
          </a:r>
          <a:endParaRPr lang="en-GB" dirty="0"/>
        </a:p>
      </dgm:t>
    </dgm:pt>
    <dgm:pt modelId="{5C291C14-B2F3-4FBF-A8BE-7E889B7DE7B0}" type="parTrans" cxnId="{BBFED4EB-3AE4-4C29-9D3B-2181342BFB6F}">
      <dgm:prSet/>
      <dgm:spPr/>
      <dgm:t>
        <a:bodyPr/>
        <a:lstStyle/>
        <a:p>
          <a:endParaRPr lang="en-GB"/>
        </a:p>
      </dgm:t>
    </dgm:pt>
    <dgm:pt modelId="{6D9BCF69-D5DA-4095-AE01-63C06A2E5FB2}" type="sibTrans" cxnId="{BBFED4EB-3AE4-4C29-9D3B-2181342BFB6F}">
      <dgm:prSet/>
      <dgm:spPr/>
      <dgm:t>
        <a:bodyPr/>
        <a:lstStyle/>
        <a:p>
          <a:endParaRPr lang="en-GB"/>
        </a:p>
      </dgm:t>
    </dgm:pt>
    <dgm:pt modelId="{B8FF6DC7-CCE5-4130-A132-8CDEB3E40C0C}">
      <dgm:prSet phldrT="[Text]"/>
      <dgm:spPr/>
      <dgm:t>
        <a:bodyPr/>
        <a:lstStyle/>
        <a:p>
          <a:r>
            <a:rPr lang="en-GB" dirty="0" smtClean="0"/>
            <a:t>Accessible destinations</a:t>
          </a:r>
          <a:endParaRPr lang="en-GB" dirty="0"/>
        </a:p>
      </dgm:t>
    </dgm:pt>
    <dgm:pt modelId="{CA6CC5C0-0AF8-4F02-AA73-2F9B2AD08AC0}" type="parTrans" cxnId="{754C5CA4-AC8C-45F5-8B8E-502F2DF0F6F3}">
      <dgm:prSet/>
      <dgm:spPr/>
      <dgm:t>
        <a:bodyPr/>
        <a:lstStyle/>
        <a:p>
          <a:endParaRPr lang="en-GB"/>
        </a:p>
      </dgm:t>
    </dgm:pt>
    <dgm:pt modelId="{0F30937D-AA4B-45A4-BFEF-1AEEEED16B0A}" type="sibTrans" cxnId="{754C5CA4-AC8C-45F5-8B8E-502F2DF0F6F3}">
      <dgm:prSet/>
      <dgm:spPr/>
      <dgm:t>
        <a:bodyPr/>
        <a:lstStyle/>
        <a:p>
          <a:endParaRPr lang="en-GB"/>
        </a:p>
      </dgm:t>
    </dgm:pt>
    <dgm:pt modelId="{C2F9A4F2-C5F6-47A2-9D9F-9A1959479AA2}">
      <dgm:prSet/>
      <dgm:spPr/>
      <dgm:t>
        <a:bodyPr/>
        <a:lstStyle/>
        <a:p>
          <a:r>
            <a:rPr lang="en-GB" dirty="0" smtClean="0"/>
            <a:t>Understanding Performance</a:t>
          </a:r>
          <a:endParaRPr lang="en-GB" dirty="0"/>
        </a:p>
      </dgm:t>
    </dgm:pt>
    <dgm:pt modelId="{A81481E1-EC5F-4EB1-93CB-92BFD43DF1F9}" type="parTrans" cxnId="{21EF3426-CEB7-4E77-B6C3-0449600B6E44}">
      <dgm:prSet/>
      <dgm:spPr/>
      <dgm:t>
        <a:bodyPr/>
        <a:lstStyle/>
        <a:p>
          <a:endParaRPr lang="en-GB"/>
        </a:p>
      </dgm:t>
    </dgm:pt>
    <dgm:pt modelId="{9DDA7200-8EBD-4D04-B2AC-E529A9DDB8AA}" type="sibTrans" cxnId="{21EF3426-CEB7-4E77-B6C3-0449600B6E44}">
      <dgm:prSet/>
      <dgm:spPr/>
      <dgm:t>
        <a:bodyPr/>
        <a:lstStyle/>
        <a:p>
          <a:endParaRPr lang="en-GB"/>
        </a:p>
      </dgm:t>
    </dgm:pt>
    <dgm:pt modelId="{BB4BBADA-F06E-4EBB-B715-608DE955F609}">
      <dgm:prSet/>
      <dgm:spPr/>
      <dgm:t>
        <a:bodyPr/>
        <a:lstStyle/>
        <a:p>
          <a:r>
            <a:rPr lang="en-GB" dirty="0" smtClean="0"/>
            <a:t>Product development and investment</a:t>
          </a:r>
          <a:endParaRPr lang="en-GB" dirty="0"/>
        </a:p>
      </dgm:t>
    </dgm:pt>
    <dgm:pt modelId="{9A164C3C-FE7E-4841-BA1D-57F091DA2811}" type="parTrans" cxnId="{F613CE98-6B3C-4712-A14E-73DBE372A9FC}">
      <dgm:prSet/>
      <dgm:spPr/>
      <dgm:t>
        <a:bodyPr/>
        <a:lstStyle/>
        <a:p>
          <a:endParaRPr lang="en-GB"/>
        </a:p>
      </dgm:t>
    </dgm:pt>
    <dgm:pt modelId="{1007E491-D783-4E1A-BD24-39195F853C97}" type="sibTrans" cxnId="{F613CE98-6B3C-4712-A14E-73DBE372A9FC}">
      <dgm:prSet/>
      <dgm:spPr/>
      <dgm:t>
        <a:bodyPr/>
        <a:lstStyle/>
        <a:p>
          <a:endParaRPr lang="en-GB"/>
        </a:p>
      </dgm:t>
    </dgm:pt>
    <dgm:pt modelId="{1E025787-2B8F-4B25-A204-101A4A30CC96}">
      <dgm:prSet/>
      <dgm:spPr/>
      <dgm:t>
        <a:bodyPr/>
        <a:lstStyle/>
        <a:p>
          <a:r>
            <a:rPr lang="en-GB" dirty="0" smtClean="0"/>
            <a:t>Co-ordinated, holistic and focused marketing</a:t>
          </a:r>
          <a:endParaRPr lang="en-GB" dirty="0"/>
        </a:p>
      </dgm:t>
    </dgm:pt>
    <dgm:pt modelId="{5246FE1C-3479-4E89-A1E5-E438CB6AD0CC}" type="parTrans" cxnId="{60F4377D-B3B8-45C1-994A-D820AB034B15}">
      <dgm:prSet/>
      <dgm:spPr/>
      <dgm:t>
        <a:bodyPr/>
        <a:lstStyle/>
        <a:p>
          <a:endParaRPr lang="en-GB"/>
        </a:p>
      </dgm:t>
    </dgm:pt>
    <dgm:pt modelId="{7224CEBE-128B-4EC9-8B9D-AFA5932A0D37}" type="sibTrans" cxnId="{60F4377D-B3B8-45C1-994A-D820AB034B15}">
      <dgm:prSet/>
      <dgm:spPr/>
      <dgm:t>
        <a:bodyPr/>
        <a:lstStyle/>
        <a:p>
          <a:endParaRPr lang="en-GB"/>
        </a:p>
      </dgm:t>
    </dgm:pt>
    <dgm:pt modelId="{E99FB08B-0E1F-4A23-86DF-621C0EEABBAC}">
      <dgm:prSet/>
      <dgm:spPr/>
      <dgm:t>
        <a:bodyPr/>
        <a:lstStyle/>
        <a:p>
          <a:r>
            <a:rPr lang="en-GB" dirty="0" smtClean="0"/>
            <a:t>Information provision</a:t>
          </a:r>
          <a:endParaRPr lang="en-GB" dirty="0"/>
        </a:p>
      </dgm:t>
    </dgm:pt>
    <dgm:pt modelId="{EB09E0F1-4BE2-4EE6-8803-94A50A45649D}" type="parTrans" cxnId="{741CCFBC-2887-4B8F-B59C-9A5BE9E63F20}">
      <dgm:prSet/>
      <dgm:spPr/>
      <dgm:t>
        <a:bodyPr/>
        <a:lstStyle/>
        <a:p>
          <a:endParaRPr lang="en-GB"/>
        </a:p>
      </dgm:t>
    </dgm:pt>
    <dgm:pt modelId="{44079A3E-E9C7-4683-AB96-0440574FA3B6}" type="sibTrans" cxnId="{741CCFBC-2887-4B8F-B59C-9A5BE9E63F20}">
      <dgm:prSet/>
      <dgm:spPr/>
      <dgm:t>
        <a:bodyPr/>
        <a:lstStyle/>
        <a:p>
          <a:endParaRPr lang="en-GB"/>
        </a:p>
      </dgm:t>
    </dgm:pt>
    <dgm:pt modelId="{ED69E77B-0C6E-4359-9289-5793980CEECB}">
      <dgm:prSet phldrT="[Text]"/>
      <dgm:spPr/>
      <dgm:t>
        <a:bodyPr/>
        <a:lstStyle/>
        <a:p>
          <a:r>
            <a:rPr lang="en-GB" dirty="0" smtClean="0"/>
            <a:t>Understanding destination SWOT</a:t>
          </a:r>
          <a:endParaRPr lang="en-GB" dirty="0"/>
        </a:p>
      </dgm:t>
    </dgm:pt>
    <dgm:pt modelId="{B8566A44-6C53-449C-B7A0-09FC0FDF66E1}" type="parTrans" cxnId="{42FA2B35-6EBF-4BA7-8345-8655A2453584}">
      <dgm:prSet/>
      <dgm:spPr/>
      <dgm:t>
        <a:bodyPr/>
        <a:lstStyle/>
        <a:p>
          <a:endParaRPr lang="en-GB"/>
        </a:p>
      </dgm:t>
    </dgm:pt>
    <dgm:pt modelId="{99940D36-01E3-4865-A11E-C28F747E5C1A}" type="sibTrans" cxnId="{42FA2B35-6EBF-4BA7-8345-8655A2453584}">
      <dgm:prSet/>
      <dgm:spPr/>
      <dgm:t>
        <a:bodyPr/>
        <a:lstStyle/>
        <a:p>
          <a:endParaRPr lang="en-GB"/>
        </a:p>
      </dgm:t>
    </dgm:pt>
    <dgm:pt modelId="{5CB4BF7A-7C6E-4F78-91C7-78F35845FA91}" type="pres">
      <dgm:prSet presAssocID="{33F45903-F697-42C5-A3E7-0459BB4F87FC}" presName="diagram" presStyleCnt="0">
        <dgm:presLayoutVars>
          <dgm:chMax val="1"/>
          <dgm:dir/>
          <dgm:animLvl val="ctr"/>
          <dgm:resizeHandles val="exact"/>
        </dgm:presLayoutVars>
      </dgm:prSet>
      <dgm:spPr/>
      <dgm:t>
        <a:bodyPr/>
        <a:lstStyle/>
        <a:p>
          <a:endParaRPr lang="en-GB"/>
        </a:p>
      </dgm:t>
    </dgm:pt>
    <dgm:pt modelId="{3AC873C3-9990-49BF-8EC1-3E758836D603}" type="pres">
      <dgm:prSet presAssocID="{33F45903-F697-42C5-A3E7-0459BB4F87FC}" presName="matrix" presStyleCnt="0"/>
      <dgm:spPr/>
    </dgm:pt>
    <dgm:pt modelId="{3872980A-E1F5-4799-8479-2EF1D5AED5EC}" type="pres">
      <dgm:prSet presAssocID="{33F45903-F697-42C5-A3E7-0459BB4F87FC}" presName="tile1" presStyleLbl="node1" presStyleIdx="0" presStyleCnt="4"/>
      <dgm:spPr/>
      <dgm:t>
        <a:bodyPr/>
        <a:lstStyle/>
        <a:p>
          <a:endParaRPr lang="en-GB"/>
        </a:p>
      </dgm:t>
    </dgm:pt>
    <dgm:pt modelId="{BDD841A0-87B7-4D93-A983-40F010FC6BD5}" type="pres">
      <dgm:prSet presAssocID="{33F45903-F697-42C5-A3E7-0459BB4F87FC}" presName="tile1text" presStyleLbl="node1" presStyleIdx="0" presStyleCnt="4">
        <dgm:presLayoutVars>
          <dgm:chMax val="0"/>
          <dgm:chPref val="0"/>
          <dgm:bulletEnabled val="1"/>
        </dgm:presLayoutVars>
      </dgm:prSet>
      <dgm:spPr/>
      <dgm:t>
        <a:bodyPr/>
        <a:lstStyle/>
        <a:p>
          <a:endParaRPr lang="en-GB"/>
        </a:p>
      </dgm:t>
    </dgm:pt>
    <dgm:pt modelId="{C5C16D80-369F-4699-8692-B6A41748493E}" type="pres">
      <dgm:prSet presAssocID="{33F45903-F697-42C5-A3E7-0459BB4F87FC}" presName="tile2" presStyleLbl="node1" presStyleIdx="1" presStyleCnt="4"/>
      <dgm:spPr/>
      <dgm:t>
        <a:bodyPr/>
        <a:lstStyle/>
        <a:p>
          <a:endParaRPr lang="en-GB"/>
        </a:p>
      </dgm:t>
    </dgm:pt>
    <dgm:pt modelId="{DFB08146-CF51-4717-813A-D54AE3215F59}" type="pres">
      <dgm:prSet presAssocID="{33F45903-F697-42C5-A3E7-0459BB4F87FC}" presName="tile2text" presStyleLbl="node1" presStyleIdx="1" presStyleCnt="4">
        <dgm:presLayoutVars>
          <dgm:chMax val="0"/>
          <dgm:chPref val="0"/>
          <dgm:bulletEnabled val="1"/>
        </dgm:presLayoutVars>
      </dgm:prSet>
      <dgm:spPr/>
      <dgm:t>
        <a:bodyPr/>
        <a:lstStyle/>
        <a:p>
          <a:endParaRPr lang="en-GB"/>
        </a:p>
      </dgm:t>
    </dgm:pt>
    <dgm:pt modelId="{EB7D4E91-0066-47C8-9179-6012392D2C50}" type="pres">
      <dgm:prSet presAssocID="{33F45903-F697-42C5-A3E7-0459BB4F87FC}" presName="tile3" presStyleLbl="node1" presStyleIdx="2" presStyleCnt="4"/>
      <dgm:spPr/>
      <dgm:t>
        <a:bodyPr/>
        <a:lstStyle/>
        <a:p>
          <a:endParaRPr lang="en-GB"/>
        </a:p>
      </dgm:t>
    </dgm:pt>
    <dgm:pt modelId="{9D36FC30-C6AA-4983-B292-F35DE001F71E}" type="pres">
      <dgm:prSet presAssocID="{33F45903-F697-42C5-A3E7-0459BB4F87FC}" presName="tile3text" presStyleLbl="node1" presStyleIdx="2" presStyleCnt="4">
        <dgm:presLayoutVars>
          <dgm:chMax val="0"/>
          <dgm:chPref val="0"/>
          <dgm:bulletEnabled val="1"/>
        </dgm:presLayoutVars>
      </dgm:prSet>
      <dgm:spPr/>
      <dgm:t>
        <a:bodyPr/>
        <a:lstStyle/>
        <a:p>
          <a:endParaRPr lang="en-GB"/>
        </a:p>
      </dgm:t>
    </dgm:pt>
    <dgm:pt modelId="{3517431D-1A96-4202-8A5E-58E8432904C6}" type="pres">
      <dgm:prSet presAssocID="{33F45903-F697-42C5-A3E7-0459BB4F87FC}" presName="tile4" presStyleLbl="node1" presStyleIdx="3" presStyleCnt="4"/>
      <dgm:spPr/>
      <dgm:t>
        <a:bodyPr/>
        <a:lstStyle/>
        <a:p>
          <a:endParaRPr lang="en-GB"/>
        </a:p>
      </dgm:t>
    </dgm:pt>
    <dgm:pt modelId="{9DC462C8-1F51-4D3D-BD7C-5C944466BD9E}" type="pres">
      <dgm:prSet presAssocID="{33F45903-F697-42C5-A3E7-0459BB4F87FC}" presName="tile4text" presStyleLbl="node1" presStyleIdx="3" presStyleCnt="4">
        <dgm:presLayoutVars>
          <dgm:chMax val="0"/>
          <dgm:chPref val="0"/>
          <dgm:bulletEnabled val="1"/>
        </dgm:presLayoutVars>
      </dgm:prSet>
      <dgm:spPr/>
      <dgm:t>
        <a:bodyPr/>
        <a:lstStyle/>
        <a:p>
          <a:endParaRPr lang="en-GB"/>
        </a:p>
      </dgm:t>
    </dgm:pt>
    <dgm:pt modelId="{5CDA31E1-E8A8-429F-BABC-2EF40BBE8E09}" type="pres">
      <dgm:prSet presAssocID="{33F45903-F697-42C5-A3E7-0459BB4F87FC}" presName="centerTile" presStyleLbl="fgShp" presStyleIdx="0" presStyleCnt="1">
        <dgm:presLayoutVars>
          <dgm:chMax val="0"/>
          <dgm:chPref val="0"/>
        </dgm:presLayoutVars>
      </dgm:prSet>
      <dgm:spPr/>
      <dgm:t>
        <a:bodyPr/>
        <a:lstStyle/>
        <a:p>
          <a:endParaRPr lang="en-GB"/>
        </a:p>
      </dgm:t>
    </dgm:pt>
  </dgm:ptLst>
  <dgm:cxnLst>
    <dgm:cxn modelId="{5DD894FB-7B48-4CBB-BBEF-B19DCC4EA224}" srcId="{33F45903-F697-42C5-A3E7-0459BB4F87FC}" destId="{8F3D1DC6-19D8-47CB-AFA6-1C906F41872C}" srcOrd="0" destOrd="0" parTransId="{75CCD93A-F2C2-4501-8834-E66273C2FF08}" sibTransId="{C1A206B6-C55D-4DBE-85B1-B10DD6BB55F3}"/>
    <dgm:cxn modelId="{741CCFBC-2887-4B8F-B59C-9A5BE9E63F20}" srcId="{2F6E2436-2013-4ABF-B98F-1ED36AA9FDAB}" destId="{E99FB08B-0E1F-4A23-86DF-621C0EEABBAC}" srcOrd="1" destOrd="0" parTransId="{EB09E0F1-4BE2-4EE6-8803-94A50A45649D}" sibTransId="{44079A3E-E9C7-4683-AB96-0440574FA3B6}"/>
    <dgm:cxn modelId="{C27738C0-514F-453F-80D7-E58A60DE18D7}" type="presOf" srcId="{93E26509-97F4-41F4-8B6A-5FB62A57B991}" destId="{DFB08146-CF51-4717-813A-D54AE3215F59}" srcOrd="1" destOrd="1" presId="urn:microsoft.com/office/officeart/2005/8/layout/matrix1"/>
    <dgm:cxn modelId="{E65790B2-DE10-47B3-B6E6-91486DD54571}" type="presOf" srcId="{EC493ABF-FDD7-4780-BEB9-5FD4DCDC5348}" destId="{C5C16D80-369F-4699-8692-B6A41748493E}" srcOrd="0" destOrd="0" presId="urn:microsoft.com/office/officeart/2005/8/layout/matrix1"/>
    <dgm:cxn modelId="{F613CE98-6B3C-4712-A14E-73DBE372A9FC}" srcId="{05B0D1BF-7B57-482C-9879-9729D0AAA652}" destId="{BB4BBADA-F06E-4EBB-B715-608DE955F609}" srcOrd="1" destOrd="0" parTransId="{9A164C3C-FE7E-4841-BA1D-57F091DA2811}" sibTransId="{1007E491-D783-4E1A-BD24-39195F853C97}"/>
    <dgm:cxn modelId="{21EF3426-CEB7-4E77-B6C3-0449600B6E44}" srcId="{05B0D1BF-7B57-482C-9879-9729D0AAA652}" destId="{C2F9A4F2-C5F6-47A2-9D9F-9A1959479AA2}" srcOrd="0" destOrd="0" parTransId="{A81481E1-EC5F-4EB1-93CB-92BFD43DF1F9}" sibTransId="{9DDA7200-8EBD-4D04-B2AC-E529A9DDB8AA}"/>
    <dgm:cxn modelId="{6AC2BE28-288C-44FA-AD61-FA4180D6E8E2}" type="presOf" srcId="{ED69E77B-0C6E-4359-9289-5793980CEECB}" destId="{3872980A-E1F5-4799-8479-2EF1D5AED5EC}" srcOrd="0" destOrd="2" presId="urn:microsoft.com/office/officeart/2005/8/layout/matrix1"/>
    <dgm:cxn modelId="{021D9F95-20BC-4C6C-B2F0-0D285B3A9FBD}" srcId="{8F3D1DC6-19D8-47CB-AFA6-1C906F41872C}" destId="{EC493ABF-FDD7-4780-BEB9-5FD4DCDC5348}" srcOrd="1" destOrd="0" parTransId="{80F3EB9A-C119-4AE4-A526-EF5B418327F4}" sibTransId="{6CDE1094-6DE4-492C-8918-075C8C9480E5}"/>
    <dgm:cxn modelId="{0AC598BC-7C60-4654-A5AA-62F4AA129BD0}" type="presOf" srcId="{E99FB08B-0E1F-4A23-86DF-621C0EEABBAC}" destId="{3517431D-1A96-4202-8A5E-58E8432904C6}" srcOrd="0" destOrd="2" presId="urn:microsoft.com/office/officeart/2005/8/layout/matrix1"/>
    <dgm:cxn modelId="{B69416CC-E7B4-4356-98DF-D42013AE2D91}" type="presOf" srcId="{1E025787-2B8F-4B25-A204-101A4A30CC96}" destId="{3517431D-1A96-4202-8A5E-58E8432904C6}" srcOrd="0" destOrd="1" presId="urn:microsoft.com/office/officeart/2005/8/layout/matrix1"/>
    <dgm:cxn modelId="{186BC1F7-1041-4F82-89DF-4DC7A03AE1E6}" srcId="{33F45903-F697-42C5-A3E7-0459BB4F87FC}" destId="{5B0E03B5-54F9-4CE1-8F4D-F06EF6DA2AA2}" srcOrd="1" destOrd="0" parTransId="{15D50AA3-2CBE-440C-ABC2-17CC980A2896}" sibTransId="{61217C16-92F0-44AD-BB0F-8484A17E05A5}"/>
    <dgm:cxn modelId="{E29DBF40-77F9-4424-B052-C152043B49B2}" srcId="{5B0E03B5-54F9-4CE1-8F4D-F06EF6DA2AA2}" destId="{0B3336D9-6AEA-449F-8011-B24136EA0A19}" srcOrd="0" destOrd="0" parTransId="{9DA744D0-8C8F-458D-9555-192FB66128D8}" sibTransId="{605F3CAB-DFCF-4577-A066-8E16A287F1E0}"/>
    <dgm:cxn modelId="{FE66E593-999A-40C2-9D1A-9565FC5182E2}" type="presOf" srcId="{05B0D1BF-7B57-482C-9879-9729D0AAA652}" destId="{9D36FC30-C6AA-4983-B292-F35DE001F71E}" srcOrd="1" destOrd="0" presId="urn:microsoft.com/office/officeart/2005/8/layout/matrix1"/>
    <dgm:cxn modelId="{790512D1-2EEF-4269-A1E8-302ECD48FF93}" type="presOf" srcId="{9EBED796-077E-4705-942F-B1CB7821B9BF}" destId="{BDD841A0-87B7-4D93-A983-40F010FC6BD5}" srcOrd="1" destOrd="3" presId="urn:microsoft.com/office/officeart/2005/8/layout/matrix1"/>
    <dgm:cxn modelId="{3A7BA7CB-A127-4743-84BF-26099A7CAAF2}" type="presOf" srcId="{BB4BBADA-F06E-4EBB-B715-608DE955F609}" destId="{9D36FC30-C6AA-4983-B292-F35DE001F71E}" srcOrd="1" destOrd="2" presId="urn:microsoft.com/office/officeart/2005/8/layout/matrix1"/>
    <dgm:cxn modelId="{79969968-6BF9-4DB8-8CB9-875456177142}" srcId="{EC493ABF-FDD7-4780-BEB9-5FD4DCDC5348}" destId="{93E26509-97F4-41F4-8B6A-5FB62A57B991}" srcOrd="0" destOrd="0" parTransId="{F28A314B-8ED1-4864-B576-B2A915D4EDFC}" sibTransId="{7C984970-216A-4E7F-A366-0991A56AA7DA}"/>
    <dgm:cxn modelId="{20061FF7-C124-4100-B633-9F8B7803F447}" type="presOf" srcId="{C2F9A4F2-C5F6-47A2-9D9F-9A1959479AA2}" destId="{9D36FC30-C6AA-4983-B292-F35DE001F71E}" srcOrd="1" destOrd="1" presId="urn:microsoft.com/office/officeart/2005/8/layout/matrix1"/>
    <dgm:cxn modelId="{AA4EC5EA-E241-404F-9D48-E83805BCCC30}" type="presOf" srcId="{EC493ABF-FDD7-4780-BEB9-5FD4DCDC5348}" destId="{DFB08146-CF51-4717-813A-D54AE3215F59}" srcOrd="1" destOrd="0" presId="urn:microsoft.com/office/officeart/2005/8/layout/matrix1"/>
    <dgm:cxn modelId="{C2BC864E-678B-4540-A5D0-E55BBE6DFE76}" type="presOf" srcId="{60D9DD98-684A-4F82-8F7F-56338BFAEA42}" destId="{3872980A-E1F5-4799-8479-2EF1D5AED5EC}" srcOrd="0" destOrd="0" presId="urn:microsoft.com/office/officeart/2005/8/layout/matrix1"/>
    <dgm:cxn modelId="{9AF8398F-3BEC-4894-ABEE-905154CA62E2}" srcId="{8F3D1DC6-19D8-47CB-AFA6-1C906F41872C}" destId="{2F6E2436-2013-4ABF-B98F-1ED36AA9FDAB}" srcOrd="3" destOrd="0" parTransId="{1F8A6D59-A650-4837-AD17-0E0684BA4067}" sibTransId="{8C73E50C-EC6D-47D6-86F1-729CBB8D66AD}"/>
    <dgm:cxn modelId="{42FA2B35-6EBF-4BA7-8345-8655A2453584}" srcId="{60D9DD98-684A-4F82-8F7F-56338BFAEA42}" destId="{ED69E77B-0C6E-4359-9289-5793980CEECB}" srcOrd="1" destOrd="0" parTransId="{B8566A44-6C53-449C-B7A0-09FC0FDF66E1}" sibTransId="{99940D36-01E3-4865-A11E-C28F747E5C1A}"/>
    <dgm:cxn modelId="{6ECC0434-9B23-48F1-9779-7FA917A2B411}" type="presOf" srcId="{8F3D1DC6-19D8-47CB-AFA6-1C906F41872C}" destId="{5CDA31E1-E8A8-429F-BABC-2EF40BBE8E09}" srcOrd="0" destOrd="0" presId="urn:microsoft.com/office/officeart/2005/8/layout/matrix1"/>
    <dgm:cxn modelId="{A52BFF2D-2FFF-4195-8923-294881918929}" type="presOf" srcId="{1E025787-2B8F-4B25-A204-101A4A30CC96}" destId="{9DC462C8-1F51-4D3D-BD7C-5C944466BD9E}" srcOrd="1" destOrd="1" presId="urn:microsoft.com/office/officeart/2005/8/layout/matrix1"/>
    <dgm:cxn modelId="{754C5CA4-AC8C-45F5-8B8E-502F2DF0F6F3}" srcId="{EC493ABF-FDD7-4780-BEB9-5FD4DCDC5348}" destId="{B8FF6DC7-CCE5-4130-A132-8CDEB3E40C0C}" srcOrd="1" destOrd="0" parTransId="{CA6CC5C0-0AF8-4F02-AA73-2F9B2AD08AC0}" sibTransId="{0F30937D-AA4B-45A4-BFEF-1AEEEED16B0A}"/>
    <dgm:cxn modelId="{B0CCA885-92D3-4F09-92A6-5A8DA3308FD8}" type="presOf" srcId="{2F6E2436-2013-4ABF-B98F-1ED36AA9FDAB}" destId="{9DC462C8-1F51-4D3D-BD7C-5C944466BD9E}" srcOrd="1" destOrd="0" presId="urn:microsoft.com/office/officeart/2005/8/layout/matrix1"/>
    <dgm:cxn modelId="{869A058E-157D-460A-B8DD-19DFBEFA3482}" type="presOf" srcId="{33F45903-F697-42C5-A3E7-0459BB4F87FC}" destId="{5CB4BF7A-7C6E-4F78-91C7-78F35845FA91}" srcOrd="0" destOrd="0" presId="urn:microsoft.com/office/officeart/2005/8/layout/matrix1"/>
    <dgm:cxn modelId="{5EC4E21C-D9AC-453D-A62D-61D762E7805D}" type="presOf" srcId="{B8FF6DC7-CCE5-4130-A132-8CDEB3E40C0C}" destId="{C5C16D80-369F-4699-8692-B6A41748493E}" srcOrd="0" destOrd="2" presId="urn:microsoft.com/office/officeart/2005/8/layout/matrix1"/>
    <dgm:cxn modelId="{51B9AE19-0165-443B-AE7D-6C808B2ABC57}" srcId="{8F3D1DC6-19D8-47CB-AFA6-1C906F41872C}" destId="{60D9DD98-684A-4F82-8F7F-56338BFAEA42}" srcOrd="0" destOrd="0" parTransId="{1C6EA3D9-1373-42D8-B718-9ABECC1D50EE}" sibTransId="{C6DC3F8A-5F53-4C9C-97D7-2C04757C1A5E}"/>
    <dgm:cxn modelId="{731138C1-9B91-44ED-8E69-3655902F2135}" type="presOf" srcId="{C2F9A4F2-C5F6-47A2-9D9F-9A1959479AA2}" destId="{EB7D4E91-0066-47C8-9179-6012392D2C50}" srcOrd="0" destOrd="1" presId="urn:microsoft.com/office/officeart/2005/8/layout/matrix1"/>
    <dgm:cxn modelId="{DC93EF9B-A5FD-4BFC-82BA-FFC91B097187}" type="presOf" srcId="{60D9DD98-684A-4F82-8F7F-56338BFAEA42}" destId="{BDD841A0-87B7-4D93-A983-40F010FC6BD5}" srcOrd="1" destOrd="0" presId="urn:microsoft.com/office/officeart/2005/8/layout/matrix1"/>
    <dgm:cxn modelId="{EB513AD3-EF2A-4B97-B706-F05AD1332A38}" type="presOf" srcId="{35D8EF6F-0F26-413F-9C10-CC742B874F39}" destId="{BDD841A0-87B7-4D93-A983-40F010FC6BD5}" srcOrd="1" destOrd="1" presId="urn:microsoft.com/office/officeart/2005/8/layout/matrix1"/>
    <dgm:cxn modelId="{E8544FAB-3AFC-4363-988D-EC1CE39F748C}" type="presOf" srcId="{E99FB08B-0E1F-4A23-86DF-621C0EEABBAC}" destId="{9DC462C8-1F51-4D3D-BD7C-5C944466BD9E}" srcOrd="1" destOrd="2" presId="urn:microsoft.com/office/officeart/2005/8/layout/matrix1"/>
    <dgm:cxn modelId="{BBFED4EB-3AE4-4C29-9D3B-2181342BFB6F}" srcId="{60D9DD98-684A-4F82-8F7F-56338BFAEA42}" destId="{9EBED796-077E-4705-942F-B1CB7821B9BF}" srcOrd="2" destOrd="0" parTransId="{5C291C14-B2F3-4FBF-A8BE-7E889B7DE7B0}" sibTransId="{6D9BCF69-D5DA-4095-AE01-63C06A2E5FB2}"/>
    <dgm:cxn modelId="{88FC774F-9638-40E0-8039-9DE9FFDEF9E6}" type="presOf" srcId="{9EBED796-077E-4705-942F-B1CB7821B9BF}" destId="{3872980A-E1F5-4799-8479-2EF1D5AED5EC}" srcOrd="0" destOrd="3" presId="urn:microsoft.com/office/officeart/2005/8/layout/matrix1"/>
    <dgm:cxn modelId="{03777C84-BDDA-411C-AEF3-AAABE973F4C5}" srcId="{60D9DD98-684A-4F82-8F7F-56338BFAEA42}" destId="{35D8EF6F-0F26-413F-9C10-CC742B874F39}" srcOrd="0" destOrd="0" parTransId="{C6222AD3-1188-45F9-961C-66769773AB2B}" sibTransId="{EDFBA733-5ADF-42D7-9ADE-A004B6677335}"/>
    <dgm:cxn modelId="{07CC1CBA-CB89-43E8-8129-56BBF782CEEF}" type="presOf" srcId="{93E26509-97F4-41F4-8B6A-5FB62A57B991}" destId="{C5C16D80-369F-4699-8692-B6A41748493E}" srcOrd="0" destOrd="1" presId="urn:microsoft.com/office/officeart/2005/8/layout/matrix1"/>
    <dgm:cxn modelId="{4BAB45D9-33C9-43DD-B1B7-91F8F7F96E75}" srcId="{8F3D1DC6-19D8-47CB-AFA6-1C906F41872C}" destId="{05B0D1BF-7B57-482C-9879-9729D0AAA652}" srcOrd="2" destOrd="0" parTransId="{8DD5232A-2D4A-408E-98DB-499C04818B4C}" sibTransId="{776B8AEF-04CC-4974-8359-B043EBEF4F64}"/>
    <dgm:cxn modelId="{19B2DFA0-451B-4171-AB54-A3D0267BF4C2}" type="presOf" srcId="{05B0D1BF-7B57-482C-9879-9729D0AAA652}" destId="{EB7D4E91-0066-47C8-9179-6012392D2C50}" srcOrd="0" destOrd="0" presId="urn:microsoft.com/office/officeart/2005/8/layout/matrix1"/>
    <dgm:cxn modelId="{202A3C6D-9D81-4C65-A7A6-D101C5B467F1}" type="presOf" srcId="{B8FF6DC7-CCE5-4130-A132-8CDEB3E40C0C}" destId="{DFB08146-CF51-4717-813A-D54AE3215F59}" srcOrd="1" destOrd="2" presId="urn:microsoft.com/office/officeart/2005/8/layout/matrix1"/>
    <dgm:cxn modelId="{05328397-922F-49C0-9702-EF57FC4C50FB}" type="presOf" srcId="{2F6E2436-2013-4ABF-B98F-1ED36AA9FDAB}" destId="{3517431D-1A96-4202-8A5E-58E8432904C6}" srcOrd="0" destOrd="0" presId="urn:microsoft.com/office/officeart/2005/8/layout/matrix1"/>
    <dgm:cxn modelId="{2B163C71-9769-4207-AC8E-5C6C45FFA150}" type="presOf" srcId="{35D8EF6F-0F26-413F-9C10-CC742B874F39}" destId="{3872980A-E1F5-4799-8479-2EF1D5AED5EC}" srcOrd="0" destOrd="1" presId="urn:microsoft.com/office/officeart/2005/8/layout/matrix1"/>
    <dgm:cxn modelId="{5BB47411-71C4-403C-A18D-FE4908D90C11}" type="presOf" srcId="{BB4BBADA-F06E-4EBB-B715-608DE955F609}" destId="{EB7D4E91-0066-47C8-9179-6012392D2C50}" srcOrd="0" destOrd="2" presId="urn:microsoft.com/office/officeart/2005/8/layout/matrix1"/>
    <dgm:cxn modelId="{60F4377D-B3B8-45C1-994A-D820AB034B15}" srcId="{2F6E2436-2013-4ABF-B98F-1ED36AA9FDAB}" destId="{1E025787-2B8F-4B25-A204-101A4A30CC96}" srcOrd="0" destOrd="0" parTransId="{5246FE1C-3479-4E89-A1E5-E438CB6AD0CC}" sibTransId="{7224CEBE-128B-4EC9-8B9D-AFA5932A0D37}"/>
    <dgm:cxn modelId="{DC2794E5-3B09-46F9-A511-1F5D315FD884}" type="presOf" srcId="{ED69E77B-0C6E-4359-9289-5793980CEECB}" destId="{BDD841A0-87B7-4D93-A983-40F010FC6BD5}" srcOrd="1" destOrd="2" presId="urn:microsoft.com/office/officeart/2005/8/layout/matrix1"/>
    <dgm:cxn modelId="{7F3DACF1-23B0-4010-B5F0-2AB211596776}" type="presParOf" srcId="{5CB4BF7A-7C6E-4F78-91C7-78F35845FA91}" destId="{3AC873C3-9990-49BF-8EC1-3E758836D603}" srcOrd="0" destOrd="0" presId="urn:microsoft.com/office/officeart/2005/8/layout/matrix1"/>
    <dgm:cxn modelId="{F84EAD89-F490-477E-98E3-FCD70AADF5AF}" type="presParOf" srcId="{3AC873C3-9990-49BF-8EC1-3E758836D603}" destId="{3872980A-E1F5-4799-8479-2EF1D5AED5EC}" srcOrd="0" destOrd="0" presId="urn:microsoft.com/office/officeart/2005/8/layout/matrix1"/>
    <dgm:cxn modelId="{FEA7644C-A482-40DA-8974-B0456E284C17}" type="presParOf" srcId="{3AC873C3-9990-49BF-8EC1-3E758836D603}" destId="{BDD841A0-87B7-4D93-A983-40F010FC6BD5}" srcOrd="1" destOrd="0" presId="urn:microsoft.com/office/officeart/2005/8/layout/matrix1"/>
    <dgm:cxn modelId="{518CB192-AFC6-40DF-B33F-40828180C10B}" type="presParOf" srcId="{3AC873C3-9990-49BF-8EC1-3E758836D603}" destId="{C5C16D80-369F-4699-8692-B6A41748493E}" srcOrd="2" destOrd="0" presId="urn:microsoft.com/office/officeart/2005/8/layout/matrix1"/>
    <dgm:cxn modelId="{1D340DA6-3650-4C10-AF57-427E412B4774}" type="presParOf" srcId="{3AC873C3-9990-49BF-8EC1-3E758836D603}" destId="{DFB08146-CF51-4717-813A-D54AE3215F59}" srcOrd="3" destOrd="0" presId="urn:microsoft.com/office/officeart/2005/8/layout/matrix1"/>
    <dgm:cxn modelId="{D6377D0D-B873-436B-AE3C-0D3084119E94}" type="presParOf" srcId="{3AC873C3-9990-49BF-8EC1-3E758836D603}" destId="{EB7D4E91-0066-47C8-9179-6012392D2C50}" srcOrd="4" destOrd="0" presId="urn:microsoft.com/office/officeart/2005/8/layout/matrix1"/>
    <dgm:cxn modelId="{0C5069F0-0CD0-45DC-AF3D-4AB8B01A360D}" type="presParOf" srcId="{3AC873C3-9990-49BF-8EC1-3E758836D603}" destId="{9D36FC30-C6AA-4983-B292-F35DE001F71E}" srcOrd="5" destOrd="0" presId="urn:microsoft.com/office/officeart/2005/8/layout/matrix1"/>
    <dgm:cxn modelId="{4ADDDA64-8BEE-42C8-89D5-775F2B2DC48C}" type="presParOf" srcId="{3AC873C3-9990-49BF-8EC1-3E758836D603}" destId="{3517431D-1A96-4202-8A5E-58E8432904C6}" srcOrd="6" destOrd="0" presId="urn:microsoft.com/office/officeart/2005/8/layout/matrix1"/>
    <dgm:cxn modelId="{ABD9B26C-B631-43C7-8ACE-D3FA5ECE08EE}" type="presParOf" srcId="{3AC873C3-9990-49BF-8EC1-3E758836D603}" destId="{9DC462C8-1F51-4D3D-BD7C-5C944466BD9E}" srcOrd="7" destOrd="0" presId="urn:microsoft.com/office/officeart/2005/8/layout/matrix1"/>
    <dgm:cxn modelId="{8EC32971-D0C7-41C6-91C5-F3872CEEAA2F}" type="presParOf" srcId="{5CB4BF7A-7C6E-4F78-91C7-78F35845FA91}" destId="{5CDA31E1-E8A8-429F-BABC-2EF40BBE8E09}"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drawings/drawing1.xml><?xml version="1.0" encoding="utf-8"?>
<c:userShapes xmlns:c="http://schemas.openxmlformats.org/drawingml/2006/chart">
  <cdr:relSizeAnchor xmlns:cdr="http://schemas.openxmlformats.org/drawingml/2006/chartDrawing">
    <cdr:from>
      <cdr:x>0.04344</cdr:x>
      <cdr:y>0.40064</cdr:y>
    </cdr:from>
    <cdr:to>
      <cdr:x>0.97672</cdr:x>
      <cdr:y>0.4019</cdr:y>
    </cdr:to>
    <cdr:cxnSp macro="">
      <cdr:nvCxnSpPr>
        <cdr:cNvPr id="3" name="Straight Connector 2"/>
        <cdr:cNvCxnSpPr/>
      </cdr:nvCxnSpPr>
      <cdr:spPr bwMode="auto">
        <a:xfrm xmlns:a="http://schemas.openxmlformats.org/drawingml/2006/main" flipV="1">
          <a:off x="339428" y="1985658"/>
          <a:ext cx="7292346" cy="6245"/>
        </a:xfrm>
        <a:prstGeom xmlns:a="http://schemas.openxmlformats.org/drawingml/2006/main" prst="line">
          <a:avLst/>
        </a:prstGeom>
        <a:solidFill xmlns:a="http://schemas.openxmlformats.org/drawingml/2006/main">
          <a:schemeClr val="accent1"/>
        </a:solidFill>
        <a:ln xmlns:a="http://schemas.openxmlformats.org/drawingml/2006/main" w="12700" cap="flat" cmpd="sng" algn="ctr">
          <a:solidFill>
            <a:schemeClr val="accent1"/>
          </a:solidFill>
          <a:prstDash val="dash"/>
          <a:round/>
          <a:headEnd type="none" w="med" len="med"/>
          <a:tailEnd type="none" w="med" len="med"/>
        </a:ln>
        <a:effectLst xmlns:a="http://schemas.openxmlformats.org/drawingml/2006/main"/>
        <a:extLst xmlns:a="http://schemas.openxmlformats.org/drawingml/2006/main">
          <a:ext uri="{AF507438-7753-43E0-B8FC-AC1667EBCBE1}"/>
        </a:extLst>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eaLnBrk="0" hangingPunct="0">
              <a:defRPr sz="1200" dirty="0">
                <a:latin typeface="Verdana" pitchFamily="34" charset="0"/>
                <a:ea typeface="ＭＳ Ｐゴシック" charset="-128"/>
                <a:cs typeface="+mn-cs"/>
              </a:defRPr>
            </a:lvl1pPr>
          </a:lstStyle>
          <a:p>
            <a:pPr>
              <a:defRPr/>
            </a:pPr>
            <a:endParaRPr lang="en-GB"/>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eaLnBrk="0" hangingPunct="0">
              <a:defRPr sz="1200" smtClean="0">
                <a:latin typeface="Verdana" pitchFamily="34" charset="0"/>
                <a:ea typeface="ＭＳ Ｐゴシック" charset="-128"/>
                <a:cs typeface="+mn-cs"/>
              </a:defRPr>
            </a:lvl1pPr>
          </a:lstStyle>
          <a:p>
            <a:pPr>
              <a:defRPr/>
            </a:pPr>
            <a:fld id="{FE495FFD-F487-4E0A-BF87-B2E5180DF7A2}" type="datetimeFigureOut">
              <a:rPr lang="en-US"/>
              <a:pPr>
                <a:defRPr/>
              </a:pPr>
              <a:t>2/26/2013</a:t>
            </a:fld>
            <a:endParaRPr lang="en-GB" dirty="0"/>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eaLnBrk="0" hangingPunct="0">
              <a:defRPr sz="1200" dirty="0">
                <a:latin typeface="Verdana" pitchFamily="34" charset="0"/>
                <a:ea typeface="ＭＳ Ｐゴシック" charset="-128"/>
                <a:cs typeface="+mn-cs"/>
              </a:defRPr>
            </a:lvl1pPr>
          </a:lstStyle>
          <a:p>
            <a:pPr>
              <a:defRPr/>
            </a:pPr>
            <a:endParaRPr lang="en-GB"/>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eaLnBrk="0" hangingPunct="0">
              <a:defRPr sz="1200" smtClean="0">
                <a:latin typeface="Verdana" pitchFamily="34" charset="0"/>
                <a:ea typeface="ＭＳ Ｐゴシック" charset="-128"/>
                <a:cs typeface="+mn-cs"/>
              </a:defRPr>
            </a:lvl1pPr>
          </a:lstStyle>
          <a:p>
            <a:pPr>
              <a:defRPr/>
            </a:pPr>
            <a:fld id="{F6DA457A-8A1D-491A-868A-B1911C0B18F2}" type="slidenum">
              <a:rPr lang="en-GB"/>
              <a:pPr>
                <a:defRPr/>
              </a:pPr>
              <a:t>‹#›</a:t>
            </a:fld>
            <a:endParaRPr lang="en-GB"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3713"/>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eaLnBrk="0" hangingPunct="0">
              <a:defRPr sz="1200" dirty="0">
                <a:latin typeface="Verdana" pitchFamily="34" charset="0"/>
                <a:ea typeface="ＭＳ Ｐゴシック" charset="-128"/>
                <a:cs typeface="+mn-cs"/>
              </a:defRPr>
            </a:lvl1pPr>
          </a:lstStyle>
          <a:p>
            <a:pPr>
              <a:defRPr/>
            </a:pPr>
            <a:endParaRPr lang="en-US"/>
          </a:p>
        </p:txBody>
      </p:sp>
      <p:sp>
        <p:nvSpPr>
          <p:cNvPr id="5123" name="Rectangle 3"/>
          <p:cNvSpPr>
            <a:spLocks noGrp="1" noChangeArrowheads="1"/>
          </p:cNvSpPr>
          <p:nvPr>
            <p:ph type="dt" idx="1"/>
          </p:nvPr>
        </p:nvSpPr>
        <p:spPr bwMode="auto">
          <a:xfrm>
            <a:off x="3851275" y="0"/>
            <a:ext cx="2946400" cy="493713"/>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eaLnBrk="0" hangingPunct="0">
              <a:defRPr sz="1200" dirty="0">
                <a:latin typeface="Verdana" pitchFamily="34" charset="0"/>
                <a:ea typeface="ＭＳ Ｐゴシック" charset="-128"/>
                <a:cs typeface="+mn-cs"/>
              </a:defRPr>
            </a:lvl1pPr>
          </a:lstStyle>
          <a:p>
            <a:pPr>
              <a:defRPr/>
            </a:pPr>
            <a:endParaRPr lang="en-US"/>
          </a:p>
        </p:txBody>
      </p:sp>
      <p:sp>
        <p:nvSpPr>
          <p:cNvPr id="98308"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06463" y="4691063"/>
            <a:ext cx="4984750" cy="4443412"/>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9380538"/>
            <a:ext cx="2946400" cy="493712"/>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eaLnBrk="0" hangingPunct="0">
              <a:defRPr sz="1200" dirty="0">
                <a:latin typeface="Verdana" pitchFamily="34" charset="0"/>
                <a:ea typeface="ＭＳ Ｐゴシック" charset="-128"/>
                <a:cs typeface="+mn-cs"/>
              </a:defRPr>
            </a:lvl1pPr>
          </a:lstStyle>
          <a:p>
            <a:pPr>
              <a:defRPr/>
            </a:pPr>
            <a:endParaRPr lang="en-US"/>
          </a:p>
        </p:txBody>
      </p:sp>
      <p:sp>
        <p:nvSpPr>
          <p:cNvPr id="5127" name="Rectangle 7"/>
          <p:cNvSpPr>
            <a:spLocks noGrp="1" noChangeArrowheads="1"/>
          </p:cNvSpPr>
          <p:nvPr>
            <p:ph type="sldNum" sz="quarter" idx="5"/>
          </p:nvPr>
        </p:nvSpPr>
        <p:spPr bwMode="auto">
          <a:xfrm>
            <a:off x="3851275" y="9380538"/>
            <a:ext cx="2946400" cy="493712"/>
          </a:xfrm>
          <a:prstGeom prst="rect">
            <a:avLst/>
          </a:prstGeom>
          <a:noFill/>
          <a:ln>
            <a:noFill/>
          </a:ln>
          <a:extLst>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eaLnBrk="0" hangingPunct="0">
              <a:defRPr sz="1200" smtClean="0">
                <a:latin typeface="Verdana" pitchFamily="34" charset="0"/>
                <a:ea typeface="ＭＳ Ｐゴシック" charset="-128"/>
                <a:cs typeface="+mn-cs"/>
              </a:defRPr>
            </a:lvl1pPr>
          </a:lstStyle>
          <a:p>
            <a:pPr>
              <a:defRPr/>
            </a:pPr>
            <a:fld id="{58097B12-8579-4358-BB12-B7B9EB20679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Verdana" pitchFamily="34"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Verdana" pitchFamily="34"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Verdana" pitchFamily="34"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Verdana" pitchFamily="34"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101thingstodoinengland.co.u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p:spPr>
        <p:txBody>
          <a:bodyPr/>
          <a:lstStyle/>
          <a:p>
            <a:pPr eaLnBrk="1" hangingPunct="1">
              <a:spcBef>
                <a:spcPct val="0"/>
              </a:spcBef>
            </a:pPr>
            <a:endParaRPr lang="en-US" smtClean="0">
              <a:ea typeface="ＭＳ Ｐゴシック"/>
            </a:endParaRPr>
          </a:p>
        </p:txBody>
      </p:sp>
      <p:sp>
        <p:nvSpPr>
          <p:cNvPr id="102403" name="Slide Number Placeholder 3"/>
          <p:cNvSpPr>
            <a:spLocks noGrp="1"/>
          </p:cNvSpPr>
          <p:nvPr>
            <p:ph type="sldNum" sz="quarter" idx="5"/>
          </p:nvPr>
        </p:nvSpPr>
        <p:spPr>
          <a:noFill/>
          <a:ln>
            <a:miter lim="800000"/>
            <a:headEnd/>
            <a:tailEnd/>
          </a:ln>
        </p:spPr>
        <p:txBody>
          <a:bodyPr/>
          <a:lstStyle/>
          <a:p>
            <a:fld id="{A7D7DADB-6665-4551-98C4-B37C40D79286}" type="slidenum">
              <a:rPr lang="en-US">
                <a:solidFill>
                  <a:srgbClr val="000000"/>
                </a:solidFill>
                <a:ea typeface="ＭＳ Ｐゴシック"/>
                <a:cs typeface="ＭＳ Ｐゴシック"/>
              </a:rPr>
              <a:pPr/>
              <a:t>2</a:t>
            </a:fld>
            <a:endParaRPr lang="en-US">
              <a:solidFill>
                <a:srgbClr val="000000"/>
              </a:solidFill>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ln/>
        </p:spPr>
      </p:sp>
      <p:sp>
        <p:nvSpPr>
          <p:cNvPr id="122882" name="Notes Placeholder 2"/>
          <p:cNvSpPr>
            <a:spLocks noGrp="1"/>
          </p:cNvSpPr>
          <p:nvPr>
            <p:ph type="body" idx="1"/>
          </p:nvPr>
        </p:nvSpPr>
        <p:spPr>
          <a:noFill/>
        </p:spPr>
        <p:txBody>
          <a:bodyPr/>
          <a:lstStyle/>
          <a:p>
            <a:r>
              <a:rPr lang="en-GB" smtClean="0">
                <a:ea typeface="ＭＳ Ｐゴシック"/>
              </a:rPr>
              <a:t>Provisional 2011 International Passenger Survey results show some recovery in inbound travel. Holiday travel in particular has continued to grow in recent years, but while there was some recovery in business and VFR this year, volumes still lie well below pre-recession levels</a:t>
            </a:r>
          </a:p>
        </p:txBody>
      </p:sp>
      <p:sp>
        <p:nvSpPr>
          <p:cNvPr id="122883" name="Slide Number Placeholder 3"/>
          <p:cNvSpPr>
            <a:spLocks noGrp="1"/>
          </p:cNvSpPr>
          <p:nvPr>
            <p:ph type="sldNum" sz="quarter" idx="5"/>
          </p:nvPr>
        </p:nvSpPr>
        <p:spPr>
          <a:noFill/>
          <a:ln>
            <a:miter lim="800000"/>
            <a:headEnd/>
            <a:tailEnd/>
          </a:ln>
        </p:spPr>
        <p:txBody>
          <a:bodyPr/>
          <a:lstStyle/>
          <a:p>
            <a:fld id="{68B1B9A2-1F5F-486C-8EDD-A3347AFA9967}" type="slidenum">
              <a:rPr lang="en-US">
                <a:solidFill>
                  <a:srgbClr val="000000"/>
                </a:solidFill>
                <a:ea typeface="ＭＳ Ｐゴシック"/>
                <a:cs typeface="ＭＳ Ｐゴシック"/>
              </a:rPr>
              <a:pPr/>
              <a:t>13</a:t>
            </a:fld>
            <a:endParaRPr lang="en-US">
              <a:solidFill>
                <a:srgbClr val="000000"/>
              </a:solidFill>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a:ln/>
        </p:spPr>
      </p:sp>
      <p:sp>
        <p:nvSpPr>
          <p:cNvPr id="124930" name="Notes Placeholder 2"/>
          <p:cNvSpPr>
            <a:spLocks noGrp="1"/>
          </p:cNvSpPr>
          <p:nvPr>
            <p:ph type="body" idx="1"/>
          </p:nvPr>
        </p:nvSpPr>
        <p:spPr>
          <a:noFill/>
        </p:spPr>
        <p:txBody>
          <a:bodyPr/>
          <a:lstStyle/>
          <a:p>
            <a:endParaRPr lang="en-US" smtClean="0">
              <a:ea typeface="ＭＳ Ｐゴシック"/>
            </a:endParaRPr>
          </a:p>
        </p:txBody>
      </p:sp>
      <p:sp>
        <p:nvSpPr>
          <p:cNvPr id="124931" name="Slide Number Placeholder 3"/>
          <p:cNvSpPr>
            <a:spLocks noGrp="1"/>
          </p:cNvSpPr>
          <p:nvPr>
            <p:ph type="sldNum" sz="quarter" idx="5"/>
          </p:nvPr>
        </p:nvSpPr>
        <p:spPr>
          <a:noFill/>
          <a:ln>
            <a:miter lim="800000"/>
            <a:headEnd/>
            <a:tailEnd/>
          </a:ln>
        </p:spPr>
        <p:txBody>
          <a:bodyPr/>
          <a:lstStyle/>
          <a:p>
            <a:fld id="{89FE67C1-CACF-4137-84A1-9BE49F6DB084}" type="slidenum">
              <a:rPr lang="en-US">
                <a:solidFill>
                  <a:srgbClr val="000000"/>
                </a:solidFill>
                <a:ea typeface="ＭＳ Ｐゴシック"/>
                <a:cs typeface="ＭＳ Ｐゴシック"/>
              </a:rPr>
              <a:pPr/>
              <a:t>14</a:t>
            </a:fld>
            <a:endParaRPr lang="en-US">
              <a:solidFill>
                <a:srgbClr val="000000"/>
              </a:solidFill>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p:spPr>
        <p:txBody>
          <a:bodyPr/>
          <a:lstStyle/>
          <a:p>
            <a:endParaRPr lang="en-US" smtClean="0">
              <a:ea typeface="ＭＳ Ｐゴシック"/>
            </a:endParaRPr>
          </a:p>
        </p:txBody>
      </p:sp>
      <p:sp>
        <p:nvSpPr>
          <p:cNvPr id="126979" name="Slide Number Placeholder 3"/>
          <p:cNvSpPr>
            <a:spLocks noGrp="1"/>
          </p:cNvSpPr>
          <p:nvPr>
            <p:ph type="sldNum" sz="quarter" idx="5"/>
          </p:nvPr>
        </p:nvSpPr>
        <p:spPr>
          <a:noFill/>
          <a:ln>
            <a:miter lim="800000"/>
            <a:headEnd/>
            <a:tailEnd/>
          </a:ln>
        </p:spPr>
        <p:txBody>
          <a:bodyPr/>
          <a:lstStyle/>
          <a:p>
            <a:fld id="{B53A6794-8E66-443C-A2D5-393560A8C596}" type="slidenum">
              <a:rPr lang="en-US">
                <a:solidFill>
                  <a:srgbClr val="000000"/>
                </a:solidFill>
                <a:ea typeface="ＭＳ Ｐゴシック"/>
                <a:cs typeface="ＭＳ Ｐゴシック"/>
              </a:rPr>
              <a:pPr/>
              <a:t>15</a:t>
            </a:fld>
            <a:endParaRPr lang="en-US">
              <a:solidFill>
                <a:srgbClr val="000000"/>
              </a:solidFill>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miter lim="800000"/>
            <a:headEnd/>
            <a:tailEnd/>
          </a:ln>
        </p:spPr>
        <p:txBody>
          <a:bodyPr/>
          <a:lstStyle/>
          <a:p>
            <a:fld id="{122D74EF-0646-4131-A018-4F2B395D1156}" type="slidenum">
              <a:rPr lang="en-GB">
                <a:solidFill>
                  <a:srgbClr val="000000"/>
                </a:solidFill>
                <a:ea typeface="ＭＳ Ｐゴシック"/>
                <a:cs typeface="ＭＳ Ｐゴシック"/>
              </a:rPr>
              <a:pPr/>
              <a:t>19</a:t>
            </a:fld>
            <a:endParaRPr lang="en-GB">
              <a:solidFill>
                <a:srgbClr val="000000"/>
              </a:solidFill>
              <a:ea typeface="ＭＳ Ｐゴシック"/>
              <a:cs typeface="ＭＳ Ｐゴシック"/>
            </a:endParaRPr>
          </a:p>
        </p:txBody>
      </p:sp>
      <p:sp>
        <p:nvSpPr>
          <p:cNvPr id="132098" name="Slide Image Placeholder 5"/>
          <p:cNvSpPr>
            <a:spLocks noGrp="1" noRot="1" noChangeAspect="1"/>
          </p:cNvSpPr>
          <p:nvPr>
            <p:ph type="sldImg"/>
          </p:nvPr>
        </p:nvSpPr>
        <p:spPr>
          <a:xfrm>
            <a:off x="903288" y="757238"/>
            <a:ext cx="4968875" cy="3725862"/>
          </a:xfrm>
          <a:ln/>
        </p:spPr>
      </p:sp>
      <p:sp>
        <p:nvSpPr>
          <p:cNvPr id="132099" name="Notes Placeholder 6"/>
          <p:cNvSpPr>
            <a:spLocks noGrp="1"/>
          </p:cNvSpPr>
          <p:nvPr>
            <p:ph type="body" idx="1"/>
          </p:nvPr>
        </p:nvSpPr>
        <p:spPr>
          <a:noFill/>
        </p:spPr>
        <p:txBody>
          <a:bodyPr/>
          <a:lstStyle/>
          <a:p>
            <a:endParaRPr lang="en-US" smtClean="0">
              <a:ea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p:spPr>
        <p:txBody>
          <a:bodyPr/>
          <a:lstStyle/>
          <a:p>
            <a:r>
              <a:rPr lang="en-GB" smtClean="0">
                <a:ea typeface="ＭＳ Ｐゴシック"/>
              </a:rPr>
              <a:t>Employment figures sourced from Welcome to Yorkshire</a:t>
            </a:r>
          </a:p>
          <a:p>
            <a:endParaRPr lang="en-GB" smtClean="0">
              <a:ea typeface="ＭＳ Ｐゴシック"/>
            </a:endParaRPr>
          </a:p>
          <a:p>
            <a:r>
              <a:rPr lang="en-GB" smtClean="0">
                <a:ea typeface="ＭＳ Ｐゴシック"/>
              </a:rPr>
              <a:t>Another good project that encourages work with communities in rural areas is “pub is the hub”</a:t>
            </a:r>
          </a:p>
          <a:p>
            <a:endParaRPr lang="en-GB" smtClean="0">
              <a:ea typeface="ＭＳ Ｐゴシック"/>
            </a:endParaRPr>
          </a:p>
          <a:p>
            <a:r>
              <a:rPr lang="en-GB" smtClean="0">
                <a:ea typeface="ＭＳ Ｐゴシック"/>
              </a:rPr>
              <a:t>Where tourism can contribute to the conservation and enhancement of the natural environment it is important to stress that this is only with the involvement of the key stakeholders in the countryside – the collective engagement that is the next slide.</a:t>
            </a:r>
          </a:p>
        </p:txBody>
      </p:sp>
      <p:sp>
        <p:nvSpPr>
          <p:cNvPr id="137219" name="Slide Number Placeholder 3"/>
          <p:cNvSpPr>
            <a:spLocks noGrp="1"/>
          </p:cNvSpPr>
          <p:nvPr>
            <p:ph type="sldNum" sz="quarter" idx="5"/>
          </p:nvPr>
        </p:nvSpPr>
        <p:spPr>
          <a:noFill/>
          <a:ln>
            <a:miter lim="800000"/>
            <a:headEnd/>
            <a:tailEnd/>
          </a:ln>
        </p:spPr>
        <p:txBody>
          <a:bodyPr/>
          <a:lstStyle/>
          <a:p>
            <a:fld id="{CD2529D0-CFE9-489A-9C43-79D73520809C}" type="slidenum">
              <a:rPr lang="en-GB">
                <a:ea typeface="ＭＳ Ｐゴシック"/>
                <a:cs typeface="ＭＳ Ｐゴシック"/>
              </a:rPr>
              <a:pPr/>
              <a:t>23</a:t>
            </a:fld>
            <a:endParaRPr lang="en-GB">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GB" dirty="0" smtClean="0">
                <a:cs typeface="+mn-cs"/>
              </a:rPr>
              <a:t>Aim of Rural Tourism Action Plan: to maxmise the potential of the rural tourism offer to bring substantial benefits to local economies and communities – contributing to the Framework’s 5% growth target. </a:t>
            </a:r>
          </a:p>
          <a:p>
            <a:pPr>
              <a:defRPr/>
            </a:pPr>
            <a:endParaRPr lang="en-GB" dirty="0" smtClean="0">
              <a:cs typeface="+mn-cs"/>
            </a:endParaRPr>
          </a:p>
          <a:p>
            <a:pPr marL="228600" indent="-228600">
              <a:buFontTx/>
              <a:buAutoNum type="arabicParenR"/>
              <a:defRPr/>
            </a:pPr>
            <a:r>
              <a:rPr lang="en-GB" dirty="0" smtClean="0">
                <a:cs typeface="+mn-cs"/>
              </a:rPr>
              <a:t>Diversify and modernise rural tourism products – to generate business opportunities suited to local environments and communities – and to develop a year round visitor offer. </a:t>
            </a:r>
          </a:p>
          <a:p>
            <a:pPr marL="228600" indent="-228600">
              <a:buFontTx/>
              <a:buAutoNum type="arabicParenR"/>
              <a:defRPr/>
            </a:pPr>
            <a:r>
              <a:rPr lang="en-GB" dirty="0" smtClean="0">
                <a:cs typeface="+mn-cs"/>
              </a:rPr>
              <a:t>Increase consumer awareness, understanding and enjoyment of the products and experiences available in rural areas.</a:t>
            </a:r>
          </a:p>
          <a:p>
            <a:pPr marL="228600" indent="-228600">
              <a:buFontTx/>
              <a:buAutoNum type="arabicParenR"/>
              <a:defRPr/>
            </a:pPr>
            <a:r>
              <a:rPr lang="en-GB" dirty="0" smtClean="0">
                <a:cs typeface="+mn-cs"/>
              </a:rPr>
              <a:t>Encourage rural communities and economies to benefit from the value of rural tourism – take ownership for development, management, protection and conservation of rural assets and locations. </a:t>
            </a:r>
          </a:p>
          <a:p>
            <a:pPr>
              <a:defRPr/>
            </a:pPr>
            <a:endParaRPr lang="en-GB" dirty="0" smtClean="0">
              <a:cs typeface="+mn-cs"/>
            </a:endParaRPr>
          </a:p>
        </p:txBody>
      </p:sp>
      <p:sp>
        <p:nvSpPr>
          <p:cNvPr id="139267" name="Slide Number Placeholder 3"/>
          <p:cNvSpPr>
            <a:spLocks noGrp="1"/>
          </p:cNvSpPr>
          <p:nvPr>
            <p:ph type="sldNum" sz="quarter" idx="5"/>
          </p:nvPr>
        </p:nvSpPr>
        <p:spPr>
          <a:noFill/>
          <a:ln>
            <a:miter lim="800000"/>
            <a:headEnd/>
            <a:tailEnd/>
          </a:ln>
        </p:spPr>
        <p:txBody>
          <a:bodyPr/>
          <a:lstStyle/>
          <a:p>
            <a:fld id="{3CAF3B16-FAAC-45BC-898D-12000185231E}" type="slidenum">
              <a:rPr lang="en-GB">
                <a:solidFill>
                  <a:srgbClr val="000000"/>
                </a:solidFill>
                <a:ea typeface="ＭＳ Ｐゴシック"/>
                <a:cs typeface="ＭＳ Ｐゴシック"/>
              </a:rPr>
              <a:pPr/>
              <a:t>24</a:t>
            </a:fld>
            <a:endParaRPr lang="en-GB">
              <a:solidFill>
                <a:srgbClr val="000000"/>
              </a:solidFill>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p:spPr>
        <p:txBody>
          <a:bodyPr/>
          <a:lstStyle/>
          <a:p>
            <a:r>
              <a:rPr lang="en-GB" b="1" smtClean="0">
                <a:ea typeface="ＭＳ Ｐゴシック"/>
              </a:rPr>
              <a:t>ENPAA Partnership</a:t>
            </a:r>
            <a:endParaRPr lang="en-GB" smtClean="0">
              <a:ea typeface="ＭＳ Ｐゴシック"/>
            </a:endParaRPr>
          </a:p>
          <a:p>
            <a:r>
              <a:rPr lang="en-GB" smtClean="0">
                <a:ea typeface="ＭＳ Ｐゴシック"/>
              </a:rPr>
              <a:t>VE and the English National Parks Authorities Association (ENPAA) developing a three year partnership (launching in Spring).</a:t>
            </a:r>
          </a:p>
          <a:p>
            <a:r>
              <a:rPr lang="en-GB" smtClean="0">
                <a:ea typeface="ＭＳ Ｐゴシック"/>
              </a:rPr>
              <a:t> </a:t>
            </a:r>
          </a:p>
          <a:p>
            <a:r>
              <a:rPr lang="en-GB" smtClean="0">
                <a:ea typeface="ＭＳ Ｐゴシック"/>
              </a:rPr>
              <a:t>ENPAA and England’s National Park Authorities key delivers in England’s Strategic Framework e.g. Destination Management, Rural Tourism, Transport and Wise Growth. </a:t>
            </a:r>
          </a:p>
          <a:p>
            <a:endParaRPr lang="en-GB" smtClean="0">
              <a:ea typeface="ＭＳ Ｐゴシック"/>
            </a:endParaRPr>
          </a:p>
          <a:p>
            <a:r>
              <a:rPr lang="en-GB" smtClean="0">
                <a:ea typeface="ＭＳ Ｐゴシック"/>
              </a:rPr>
              <a:t>Consumer promotion prioritised for year 1 of the partnership and linking up our research.</a:t>
            </a:r>
          </a:p>
          <a:p>
            <a:endParaRPr lang="en-GB" smtClean="0">
              <a:ea typeface="ＭＳ Ｐゴシック"/>
            </a:endParaRPr>
          </a:p>
        </p:txBody>
      </p:sp>
      <p:sp>
        <p:nvSpPr>
          <p:cNvPr id="141315" name="Slide Number Placeholder 3"/>
          <p:cNvSpPr>
            <a:spLocks noGrp="1"/>
          </p:cNvSpPr>
          <p:nvPr>
            <p:ph type="sldNum" sz="quarter" idx="5"/>
          </p:nvPr>
        </p:nvSpPr>
        <p:spPr>
          <a:noFill/>
          <a:ln>
            <a:miter lim="800000"/>
            <a:headEnd/>
            <a:tailEnd/>
          </a:ln>
        </p:spPr>
        <p:txBody>
          <a:bodyPr/>
          <a:lstStyle/>
          <a:p>
            <a:fld id="{C1CF4141-E930-4269-8969-6E9BC39DE4FA}" type="slidenum">
              <a:rPr lang="en-US">
                <a:solidFill>
                  <a:srgbClr val="000000"/>
                </a:solidFill>
                <a:ea typeface="ＭＳ Ｐゴシック"/>
                <a:cs typeface="ＭＳ Ｐゴシック"/>
              </a:rPr>
              <a:pPr/>
              <a:t>25</a:t>
            </a:fld>
            <a:endParaRPr lang="en-US">
              <a:solidFill>
                <a:srgbClr val="000000"/>
              </a:solidFill>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a:ln/>
        </p:spPr>
      </p:sp>
      <p:sp>
        <p:nvSpPr>
          <p:cNvPr id="143362" name="Notes Placeholder 2"/>
          <p:cNvSpPr>
            <a:spLocks noGrp="1"/>
          </p:cNvSpPr>
          <p:nvPr>
            <p:ph type="body" idx="1"/>
          </p:nvPr>
        </p:nvSpPr>
        <p:spPr>
          <a:noFill/>
        </p:spPr>
        <p:txBody>
          <a:bodyPr/>
          <a:lstStyle/>
          <a:p>
            <a:r>
              <a:rPr lang="en-GB" b="1" smtClean="0">
                <a:ea typeface="ＭＳ Ｐゴシック"/>
              </a:rPr>
              <a:t>Third phase of activity: Cottages4you</a:t>
            </a:r>
          </a:p>
          <a:p>
            <a:endParaRPr lang="en-GB" b="1" smtClean="0">
              <a:ea typeface="ＭＳ Ｐゴシック"/>
            </a:endParaRPr>
          </a:p>
          <a:p>
            <a:r>
              <a:rPr lang="en-GB" b="1" smtClean="0">
                <a:ea typeface="ＭＳ Ｐゴシック"/>
              </a:rPr>
              <a:t>Time  </a:t>
            </a:r>
            <a:r>
              <a:rPr lang="en-GB" smtClean="0">
                <a:ea typeface="ＭＳ Ｐゴシック"/>
              </a:rPr>
              <a:t>– January and March 2013</a:t>
            </a:r>
            <a:r>
              <a:rPr lang="en-GB" b="1" smtClean="0">
                <a:ea typeface="ＭＳ Ｐゴシック"/>
              </a:rPr>
              <a:t> </a:t>
            </a:r>
            <a:endParaRPr lang="en-GB" smtClean="0">
              <a:ea typeface="ＭＳ Ｐゴシック"/>
            </a:endParaRPr>
          </a:p>
          <a:p>
            <a:endParaRPr lang="en-GB" b="1" u="sng" smtClean="0">
              <a:ea typeface="ＭＳ Ｐゴシック"/>
            </a:endParaRPr>
          </a:p>
          <a:p>
            <a:r>
              <a:rPr lang="en-GB" smtClean="0">
                <a:ea typeface="ＭＳ Ｐゴシック"/>
              </a:rPr>
              <a:t>In field now!</a:t>
            </a:r>
          </a:p>
        </p:txBody>
      </p:sp>
      <p:sp>
        <p:nvSpPr>
          <p:cNvPr id="143363" name="Slide Number Placeholder 3"/>
          <p:cNvSpPr>
            <a:spLocks noGrp="1"/>
          </p:cNvSpPr>
          <p:nvPr>
            <p:ph type="sldNum" sz="quarter" idx="5"/>
          </p:nvPr>
        </p:nvSpPr>
        <p:spPr>
          <a:noFill/>
          <a:ln>
            <a:miter lim="800000"/>
            <a:headEnd/>
            <a:tailEnd/>
          </a:ln>
        </p:spPr>
        <p:txBody>
          <a:bodyPr/>
          <a:lstStyle/>
          <a:p>
            <a:fld id="{6BBC813C-2487-403E-B694-123299125DE6}" type="slidenum">
              <a:rPr lang="en-GB">
                <a:solidFill>
                  <a:srgbClr val="000000"/>
                </a:solidFill>
                <a:ea typeface="ＭＳ Ｐゴシック"/>
                <a:cs typeface="ＭＳ Ｐゴシック"/>
              </a:rPr>
              <a:pPr/>
              <a:t>26</a:t>
            </a:fld>
            <a:endParaRPr lang="en-GB">
              <a:solidFill>
                <a:srgbClr val="000000"/>
              </a:solidFill>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a:ln/>
        </p:spPr>
      </p:sp>
      <p:sp>
        <p:nvSpPr>
          <p:cNvPr id="145410" name="Notes Placeholder 2"/>
          <p:cNvSpPr>
            <a:spLocks noGrp="1"/>
          </p:cNvSpPr>
          <p:nvPr>
            <p:ph type="body" idx="1"/>
          </p:nvPr>
        </p:nvSpPr>
        <p:spPr>
          <a:noFill/>
        </p:spPr>
        <p:txBody>
          <a:bodyPr/>
          <a:lstStyle/>
          <a:p>
            <a:r>
              <a:rPr lang="en-GB" b="1" smtClean="0">
                <a:ea typeface="ＭＳ Ｐゴシック"/>
              </a:rPr>
              <a:t>Finalising details and not release yet so please do not tweet this!!</a:t>
            </a:r>
          </a:p>
          <a:p>
            <a:endParaRPr lang="en-GB" b="1" smtClean="0">
              <a:ea typeface="ＭＳ Ｐゴシック"/>
            </a:endParaRPr>
          </a:p>
          <a:p>
            <a:r>
              <a:rPr lang="en-GB" b="1" smtClean="0">
                <a:ea typeface="ＭＳ Ｐゴシック"/>
              </a:rPr>
              <a:t>New relationship with Blacks – a new NON Tourism partner</a:t>
            </a:r>
          </a:p>
          <a:p>
            <a:endParaRPr lang="en-GB" b="1" smtClean="0">
              <a:ea typeface="ＭＳ Ｐゴシック"/>
            </a:endParaRPr>
          </a:p>
          <a:p>
            <a:r>
              <a:rPr lang="en-GB" b="1" smtClean="0">
                <a:ea typeface="ＭＳ Ｐゴシック"/>
              </a:rPr>
              <a:t>More details to follow</a:t>
            </a:r>
          </a:p>
          <a:p>
            <a:endParaRPr lang="en-GB" b="1" smtClean="0">
              <a:ea typeface="ＭＳ Ｐゴシック"/>
            </a:endParaRPr>
          </a:p>
          <a:p>
            <a:r>
              <a:rPr lang="en-GB" b="1" smtClean="0">
                <a:ea typeface="ＭＳ Ｐゴシック"/>
              </a:rPr>
              <a:t>Time  </a:t>
            </a:r>
            <a:r>
              <a:rPr lang="en-GB" smtClean="0">
                <a:ea typeface="ＭＳ Ｐゴシック"/>
              </a:rPr>
              <a:t>– March 2013</a:t>
            </a:r>
            <a:r>
              <a:rPr lang="en-GB" b="1" smtClean="0">
                <a:ea typeface="ＭＳ Ｐゴシック"/>
              </a:rPr>
              <a:t> </a:t>
            </a:r>
            <a:endParaRPr lang="en-GB" smtClean="0">
              <a:ea typeface="ＭＳ Ｐゴシック"/>
            </a:endParaRPr>
          </a:p>
          <a:p>
            <a:endParaRPr lang="en-GB" smtClean="0">
              <a:ea typeface="ＭＳ Ｐゴシック"/>
            </a:endParaRPr>
          </a:p>
        </p:txBody>
      </p:sp>
      <p:sp>
        <p:nvSpPr>
          <p:cNvPr id="145411" name="Slide Number Placeholder 3"/>
          <p:cNvSpPr>
            <a:spLocks noGrp="1"/>
          </p:cNvSpPr>
          <p:nvPr>
            <p:ph type="sldNum" sz="quarter" idx="5"/>
          </p:nvPr>
        </p:nvSpPr>
        <p:spPr>
          <a:noFill/>
          <a:ln>
            <a:miter lim="800000"/>
            <a:headEnd/>
            <a:tailEnd/>
          </a:ln>
        </p:spPr>
        <p:txBody>
          <a:bodyPr/>
          <a:lstStyle/>
          <a:p>
            <a:fld id="{B83906B3-E604-447F-8BD4-C1D4C472931C}" type="slidenum">
              <a:rPr lang="en-GB">
                <a:solidFill>
                  <a:srgbClr val="000000"/>
                </a:solidFill>
                <a:ea typeface="ＭＳ Ｐゴシック"/>
                <a:cs typeface="ＭＳ Ｐゴシック"/>
              </a:rPr>
              <a:pPr/>
              <a:t>27</a:t>
            </a:fld>
            <a:endParaRPr lang="en-GB">
              <a:solidFill>
                <a:srgbClr val="000000"/>
              </a:solidFill>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p:spPr>
        <p:txBody>
          <a:bodyPr/>
          <a:lstStyle/>
          <a:p>
            <a:r>
              <a:rPr lang="en-GB" b="1" smtClean="0">
                <a:ea typeface="ＭＳ Ｐゴシック"/>
              </a:rPr>
              <a:t>Cottageline</a:t>
            </a:r>
          </a:p>
          <a:p>
            <a:endParaRPr lang="en-GB" b="1" smtClean="0">
              <a:ea typeface="ＭＳ Ｐゴシック"/>
            </a:endParaRPr>
          </a:p>
          <a:p>
            <a:r>
              <a:rPr lang="en-GB" b="1" smtClean="0">
                <a:ea typeface="ＭＳ Ｐゴシック"/>
              </a:rPr>
              <a:t>Time  </a:t>
            </a:r>
            <a:r>
              <a:rPr lang="en-GB" smtClean="0">
                <a:ea typeface="ＭＳ Ｐゴシック"/>
              </a:rPr>
              <a:t>– February 2013</a:t>
            </a:r>
          </a:p>
          <a:p>
            <a:endParaRPr lang="en-GB" smtClean="0">
              <a:ea typeface="ＭＳ Ｐゴシック"/>
            </a:endParaRPr>
          </a:p>
        </p:txBody>
      </p:sp>
      <p:sp>
        <p:nvSpPr>
          <p:cNvPr id="147459" name="Slide Number Placeholder 3"/>
          <p:cNvSpPr>
            <a:spLocks noGrp="1"/>
          </p:cNvSpPr>
          <p:nvPr>
            <p:ph type="sldNum" sz="quarter" idx="5"/>
          </p:nvPr>
        </p:nvSpPr>
        <p:spPr>
          <a:noFill/>
          <a:ln>
            <a:miter lim="800000"/>
            <a:headEnd/>
            <a:tailEnd/>
          </a:ln>
        </p:spPr>
        <p:txBody>
          <a:bodyPr/>
          <a:lstStyle/>
          <a:p>
            <a:fld id="{B8E6E36A-C5AD-4820-A814-3BAEDB76DEB3}" type="slidenum">
              <a:rPr lang="en-GB">
                <a:solidFill>
                  <a:srgbClr val="000000"/>
                </a:solidFill>
                <a:ea typeface="ＭＳ Ｐゴシック"/>
                <a:cs typeface="ＭＳ Ｐゴシック"/>
              </a:rPr>
              <a:pPr/>
              <a:t>28</a:t>
            </a:fld>
            <a:endParaRPr lang="en-GB">
              <a:solidFill>
                <a:srgbClr val="000000"/>
              </a:solidFill>
              <a:ea typeface="ＭＳ Ｐゴシック"/>
              <a:cs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a:ln/>
        </p:spPr>
      </p:sp>
      <p:sp>
        <p:nvSpPr>
          <p:cNvPr id="104450" name="Notes Placeholder 2"/>
          <p:cNvSpPr>
            <a:spLocks noGrp="1"/>
          </p:cNvSpPr>
          <p:nvPr>
            <p:ph type="body" idx="1"/>
          </p:nvPr>
        </p:nvSpPr>
        <p:spPr>
          <a:noFill/>
        </p:spPr>
        <p:txBody>
          <a:bodyPr/>
          <a:lstStyle/>
          <a:p>
            <a:pPr algn="ctr">
              <a:spcBef>
                <a:spcPct val="50000"/>
              </a:spcBef>
            </a:pPr>
            <a:r>
              <a:rPr lang="en-GB" b="1" smtClean="0">
                <a:solidFill>
                  <a:schemeClr val="bg1"/>
                </a:solidFill>
                <a:ea typeface="ＭＳ Ｐゴシック"/>
                <a:cs typeface="Arial" charset="0"/>
              </a:rPr>
              <a:t>Visitor spend adds local value </a:t>
            </a:r>
          </a:p>
          <a:p>
            <a:pPr algn="ctr">
              <a:spcBef>
                <a:spcPct val="50000"/>
              </a:spcBef>
            </a:pPr>
            <a:r>
              <a:rPr lang="en-GB" b="1" smtClean="0">
                <a:solidFill>
                  <a:schemeClr val="bg1"/>
                </a:solidFill>
                <a:ea typeface="ＭＳ Ｐゴシック"/>
                <a:cs typeface="Arial" charset="0"/>
              </a:rPr>
              <a:t>It helps protect and preserve our heritage</a:t>
            </a:r>
          </a:p>
          <a:p>
            <a:pPr algn="ctr">
              <a:spcBef>
                <a:spcPct val="50000"/>
              </a:spcBef>
            </a:pPr>
            <a:r>
              <a:rPr lang="en-GB" b="1" smtClean="0">
                <a:solidFill>
                  <a:schemeClr val="bg1"/>
                </a:solidFill>
                <a:ea typeface="ＭＳ Ｐゴシック"/>
                <a:cs typeface="Arial" charset="0"/>
              </a:rPr>
              <a:t>It can support localism</a:t>
            </a:r>
            <a:endParaRPr lang="en-US" b="1" smtClean="0">
              <a:solidFill>
                <a:schemeClr val="bg1"/>
              </a:solidFill>
              <a:ea typeface="ＭＳ Ｐゴシック"/>
              <a:cs typeface="Arial" charset="0"/>
            </a:endParaRPr>
          </a:p>
          <a:p>
            <a:endParaRPr lang="en-GB" smtClean="0">
              <a:ea typeface="ＭＳ Ｐゴシック"/>
            </a:endParaRPr>
          </a:p>
        </p:txBody>
      </p:sp>
      <p:sp>
        <p:nvSpPr>
          <p:cNvPr id="104451" name="Slide Number Placeholder 3"/>
          <p:cNvSpPr>
            <a:spLocks noGrp="1"/>
          </p:cNvSpPr>
          <p:nvPr>
            <p:ph type="sldNum" sz="quarter" idx="5"/>
          </p:nvPr>
        </p:nvSpPr>
        <p:spPr>
          <a:noFill/>
          <a:ln>
            <a:miter lim="800000"/>
            <a:headEnd/>
            <a:tailEnd/>
          </a:ln>
        </p:spPr>
        <p:txBody>
          <a:bodyPr/>
          <a:lstStyle/>
          <a:p>
            <a:fld id="{4F4C7689-389A-4758-A7BE-7E0CFBA231F9}" type="slidenum">
              <a:rPr lang="en-US">
                <a:ea typeface="ＭＳ Ｐゴシック"/>
                <a:cs typeface="ＭＳ Ｐゴシック"/>
              </a:rPr>
              <a:pPr/>
              <a:t>3</a:t>
            </a:fld>
            <a:endParaRPr lang="en-US">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a:ln/>
        </p:spPr>
      </p:sp>
      <p:sp>
        <p:nvSpPr>
          <p:cNvPr id="149506" name="Notes Placeholder 2"/>
          <p:cNvSpPr>
            <a:spLocks noGrp="1"/>
          </p:cNvSpPr>
          <p:nvPr>
            <p:ph type="body" idx="1"/>
          </p:nvPr>
        </p:nvSpPr>
        <p:spPr>
          <a:noFill/>
        </p:spPr>
        <p:txBody>
          <a:bodyPr/>
          <a:lstStyle/>
          <a:p>
            <a:r>
              <a:rPr lang="en-GB" smtClean="0">
                <a:ea typeface="ＭＳ Ｐゴシック"/>
              </a:rPr>
              <a:t>Amazon effect- if you like this, you may also like…</a:t>
            </a:r>
          </a:p>
          <a:p>
            <a:r>
              <a:rPr lang="en-GB" smtClean="0">
                <a:ea typeface="ＭＳ Ｐゴシック"/>
              </a:rPr>
              <a:t>Bringing together destinations with common elements to target markets to take </a:t>
            </a:r>
            <a:r>
              <a:rPr lang="en-GB" u="sng" smtClean="0">
                <a:ea typeface="ＭＳ Ｐゴシック"/>
              </a:rPr>
              <a:t>additional breaks</a:t>
            </a:r>
            <a:r>
              <a:rPr lang="en-GB" smtClean="0">
                <a:ea typeface="ＭＳ Ｐゴシック"/>
              </a:rPr>
              <a:t>.  Cross-marketing.</a:t>
            </a:r>
          </a:p>
          <a:p>
            <a:r>
              <a:rPr lang="en-GB" smtClean="0">
                <a:ea typeface="ＭＳ Ｐゴシック"/>
              </a:rPr>
              <a:t>VERY IMPORTANT to still show individual destination UNIQUE SELLING POINTS amongst that to highlight the variety in England even amongst common themes</a:t>
            </a:r>
          </a:p>
          <a:p>
            <a:endParaRPr lang="en-GB" smtClean="0">
              <a:ea typeface="ＭＳ Ｐゴシック"/>
            </a:endParaRPr>
          </a:p>
          <a:p>
            <a:r>
              <a:rPr lang="en-GB" smtClean="0">
                <a:ea typeface="ＭＳ Ｐゴシック"/>
              </a:rPr>
              <a:t>Rural escapes – went live 25</a:t>
            </a:r>
            <a:r>
              <a:rPr lang="en-GB" baseline="30000" smtClean="0">
                <a:ea typeface="ＭＳ Ｐゴシック"/>
              </a:rPr>
              <a:t>th</a:t>
            </a:r>
            <a:r>
              <a:rPr lang="en-GB" smtClean="0">
                <a:ea typeface="ＭＳ Ｐゴシック"/>
              </a:rPr>
              <a:t> for 3 weeks</a:t>
            </a:r>
          </a:p>
          <a:p>
            <a:r>
              <a:rPr lang="en-GB" smtClean="0">
                <a:ea typeface="ＭＳ Ｐゴシック"/>
              </a:rPr>
              <a:t>Active outdoors live on 17</a:t>
            </a:r>
            <a:r>
              <a:rPr lang="en-GB" baseline="30000" smtClean="0">
                <a:ea typeface="ＭＳ Ｐゴシック"/>
              </a:rPr>
              <a:t>th</a:t>
            </a:r>
            <a:r>
              <a:rPr lang="en-GB" smtClean="0">
                <a:ea typeface="ＭＳ Ｐゴシック"/>
              </a:rPr>
              <a:t> March for 2 weeks</a:t>
            </a:r>
          </a:p>
        </p:txBody>
      </p:sp>
      <p:sp>
        <p:nvSpPr>
          <p:cNvPr id="149507" name="Slide Number Placeholder 3"/>
          <p:cNvSpPr>
            <a:spLocks noGrp="1"/>
          </p:cNvSpPr>
          <p:nvPr>
            <p:ph type="sldNum" sz="quarter" idx="5"/>
          </p:nvPr>
        </p:nvSpPr>
        <p:spPr>
          <a:noFill/>
          <a:ln>
            <a:miter lim="800000"/>
            <a:headEnd/>
            <a:tailEnd/>
          </a:ln>
        </p:spPr>
        <p:txBody>
          <a:bodyPr/>
          <a:lstStyle/>
          <a:p>
            <a:fld id="{526F3660-FE62-4EE0-BCDE-93B02370594B}" type="slidenum">
              <a:rPr lang="en-US">
                <a:solidFill>
                  <a:srgbClr val="000000"/>
                </a:solidFill>
                <a:ea typeface="ＭＳ Ｐゴシック"/>
                <a:cs typeface="ＭＳ Ｐゴシック"/>
              </a:rPr>
              <a:pPr/>
              <a:t>29</a:t>
            </a:fld>
            <a:endParaRPr lang="en-US">
              <a:solidFill>
                <a:srgbClr val="000000"/>
              </a:solidFill>
              <a:ea typeface="ＭＳ Ｐゴシック"/>
              <a:cs typeface="ＭＳ Ｐゴシック"/>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buFontTx/>
              <a:buChar char="•"/>
              <a:defRPr/>
            </a:pPr>
            <a:r>
              <a:rPr lang="en-GB" dirty="0" smtClean="0">
                <a:ea typeface="ＭＳ Ｐゴシック" pitchFamily="34" charset="-128"/>
                <a:cs typeface="+mn-cs"/>
              </a:rPr>
              <a:t>The ultimate bucket list of “things to do before you go abroad” i.e activities that are utterly unique to England, or those that compete on a global scale</a:t>
            </a:r>
          </a:p>
          <a:p>
            <a:pPr>
              <a:buFontTx/>
              <a:buChar char="•"/>
              <a:defRPr/>
            </a:pPr>
            <a:r>
              <a:rPr lang="en-GB" dirty="0" smtClean="0">
                <a:cs typeface="+mn-cs"/>
                <a:hlinkClick r:id="rId3"/>
              </a:rPr>
              <a:t>www.101thingstodoinengland.co.uk</a:t>
            </a:r>
            <a:endParaRPr lang="en-GB" dirty="0" smtClean="0">
              <a:cs typeface="+mn-cs"/>
            </a:endParaRPr>
          </a:p>
          <a:p>
            <a:pPr>
              <a:defRPr/>
            </a:pPr>
            <a:endParaRPr lang="en-GB" dirty="0" smtClean="0">
              <a:ea typeface="ＭＳ Ｐゴシック" pitchFamily="34" charset="-128"/>
              <a:cs typeface="+mn-cs"/>
            </a:endParaRPr>
          </a:p>
          <a:p>
            <a:pPr>
              <a:buFontTx/>
              <a:buChar char="•"/>
              <a:defRPr/>
            </a:pPr>
            <a:r>
              <a:rPr lang="en-GB" dirty="0" smtClean="0">
                <a:ea typeface="ＭＳ Ｐゴシック" pitchFamily="34" charset="-128"/>
                <a:cs typeface="+mn-cs"/>
              </a:rPr>
              <a:t>Facebook app </a:t>
            </a:r>
          </a:p>
          <a:p>
            <a:pPr>
              <a:buFontTx/>
              <a:buChar char="•"/>
              <a:defRPr/>
            </a:pPr>
            <a:r>
              <a:rPr lang="en-GB" dirty="0" smtClean="0">
                <a:ea typeface="ＭＳ Ｐゴシック" pitchFamily="34" charset="-128"/>
                <a:cs typeface="+mn-cs"/>
              </a:rPr>
              <a:t>Incentivised with competition prizes</a:t>
            </a:r>
          </a:p>
          <a:p>
            <a:pPr>
              <a:buFontTx/>
              <a:buChar char="•"/>
              <a:defRPr/>
            </a:pPr>
            <a:r>
              <a:rPr lang="en-GB" dirty="0" smtClean="0">
                <a:ea typeface="ＭＳ Ｐゴシック" pitchFamily="34" charset="-128"/>
                <a:cs typeface="+mn-cs"/>
              </a:rPr>
              <a:t>Six themes:</a:t>
            </a:r>
          </a:p>
          <a:p>
            <a:pPr>
              <a:buFont typeface="Wingdings" pitchFamily="2" charset="2"/>
              <a:buChar char="ü"/>
              <a:defRPr/>
            </a:pPr>
            <a:r>
              <a:rPr lang="en-GB" dirty="0" smtClean="0">
                <a:ea typeface="ＭＳ Ｐゴシック" pitchFamily="34" charset="-128"/>
                <a:cs typeface="+mn-cs"/>
              </a:rPr>
              <a:t>Food &amp; Drink</a:t>
            </a:r>
          </a:p>
          <a:p>
            <a:pPr>
              <a:buFont typeface="Wingdings" pitchFamily="2" charset="2"/>
              <a:buChar char="ü"/>
              <a:defRPr/>
            </a:pPr>
            <a:r>
              <a:rPr lang="en-GB" dirty="0" smtClean="0">
                <a:ea typeface="ＭＳ Ｐゴシック" pitchFamily="34" charset="-128"/>
                <a:cs typeface="+mn-cs"/>
              </a:rPr>
              <a:t>Arts &amp; Culture</a:t>
            </a:r>
          </a:p>
          <a:p>
            <a:pPr>
              <a:buFont typeface="Wingdings" pitchFamily="2" charset="2"/>
              <a:buChar char="ü"/>
              <a:defRPr/>
            </a:pPr>
            <a:r>
              <a:rPr lang="en-GB" dirty="0" smtClean="0">
                <a:ea typeface="ＭＳ Ｐゴシック" pitchFamily="34" charset="-128"/>
                <a:cs typeface="+mn-cs"/>
              </a:rPr>
              <a:t>Health &amp; Fitness</a:t>
            </a:r>
          </a:p>
          <a:p>
            <a:pPr>
              <a:buFont typeface="Wingdings" pitchFamily="2" charset="2"/>
              <a:buChar char="ü"/>
              <a:defRPr/>
            </a:pPr>
            <a:r>
              <a:rPr lang="en-GB" dirty="0" smtClean="0">
                <a:ea typeface="ＭＳ Ｐゴシック" pitchFamily="34" charset="-128"/>
                <a:cs typeface="+mn-cs"/>
              </a:rPr>
              <a:t>History &amp; Heritage </a:t>
            </a:r>
          </a:p>
          <a:p>
            <a:pPr>
              <a:buFont typeface="Wingdings" pitchFamily="2" charset="2"/>
              <a:buChar char="ü"/>
              <a:defRPr/>
            </a:pPr>
            <a:r>
              <a:rPr lang="en-GB" dirty="0" smtClean="0">
                <a:ea typeface="ＭＳ Ｐゴシック" pitchFamily="34" charset="-128"/>
                <a:cs typeface="+mn-cs"/>
              </a:rPr>
              <a:t>Wildlife &amp; Nature </a:t>
            </a:r>
          </a:p>
          <a:p>
            <a:pPr>
              <a:buFont typeface="Wingdings" pitchFamily="2" charset="2"/>
              <a:buChar char="ü"/>
              <a:defRPr/>
            </a:pPr>
            <a:r>
              <a:rPr lang="en-GB" dirty="0" smtClean="0">
                <a:ea typeface="ＭＳ Ｐゴシック" pitchFamily="34" charset="-128"/>
                <a:cs typeface="+mn-cs"/>
              </a:rPr>
              <a:t>Because it’s awesome</a:t>
            </a:r>
          </a:p>
          <a:p>
            <a:pPr>
              <a:buFont typeface="Wingdings" pitchFamily="2" charset="2"/>
              <a:buChar char="ü"/>
              <a:defRPr/>
            </a:pPr>
            <a:endParaRPr lang="en-GB" dirty="0" smtClean="0">
              <a:ea typeface="ＭＳ Ｐゴシック" pitchFamily="34" charset="-128"/>
              <a:cs typeface="+mn-cs"/>
            </a:endParaRPr>
          </a:p>
          <a:p>
            <a:pPr>
              <a:buFont typeface="Wingdings" pitchFamily="2" charset="2"/>
              <a:buNone/>
              <a:defRPr/>
            </a:pPr>
            <a:r>
              <a:rPr lang="en-GB" dirty="0" smtClean="0">
                <a:ea typeface="ＭＳ Ｐゴシック" pitchFamily="34" charset="-128"/>
                <a:cs typeface="+mn-cs"/>
              </a:rPr>
              <a:t>How to get involved…….</a:t>
            </a:r>
          </a:p>
          <a:p>
            <a:pPr>
              <a:buFont typeface="Wingdings" pitchFamily="2" charset="2"/>
              <a:buNone/>
              <a:defRPr/>
            </a:pPr>
            <a:endParaRPr lang="en-GB" dirty="0" smtClean="0">
              <a:ea typeface="ＭＳ Ｐゴシック" pitchFamily="34" charset="-128"/>
              <a:cs typeface="+mn-cs"/>
            </a:endParaRPr>
          </a:p>
          <a:p>
            <a:pPr marL="342900" indent="-342900" eaLnBrk="1" hangingPunct="1">
              <a:spcBef>
                <a:spcPct val="20000"/>
              </a:spcBef>
              <a:buClr>
                <a:srgbClr val="EE3524"/>
              </a:buClr>
              <a:buFont typeface="Arial" pitchFamily="34" charset="0"/>
              <a:buChar char="•"/>
              <a:defRPr/>
            </a:pPr>
            <a:r>
              <a:rPr lang="en-GB" sz="1800" kern="0" dirty="0" smtClean="0">
                <a:solidFill>
                  <a:srgbClr val="000000"/>
                </a:solidFill>
                <a:ea typeface="ＭＳ Ｐゴシック"/>
                <a:cs typeface="+mn-cs"/>
              </a:rPr>
              <a:t>Upload your own suggestion </a:t>
            </a:r>
            <a:r>
              <a:rPr lang="en-GB" sz="1400" kern="0" dirty="0" smtClean="0">
                <a:solidFill>
                  <a:srgbClr val="000000"/>
                </a:solidFill>
                <a:ea typeface="ＭＳ Ｐゴシック"/>
                <a:cs typeface="+mn-cs"/>
                <a:hlinkClick r:id="rId3"/>
              </a:rPr>
              <a:t>www.101thingstodoinengland.co.uk</a:t>
            </a:r>
            <a:endParaRPr lang="en-GB" sz="1400" kern="0" dirty="0" smtClean="0">
              <a:solidFill>
                <a:srgbClr val="000000"/>
              </a:solidFill>
              <a:ea typeface="ＭＳ Ｐゴシック"/>
              <a:cs typeface="+mn-cs"/>
            </a:endParaRPr>
          </a:p>
          <a:p>
            <a:pPr marL="342900" indent="-342900" eaLnBrk="1" hangingPunct="1">
              <a:spcBef>
                <a:spcPct val="20000"/>
              </a:spcBef>
              <a:buClr>
                <a:srgbClr val="EE3524"/>
              </a:buClr>
              <a:buFont typeface="Arial" pitchFamily="34" charset="0"/>
              <a:buChar char="•"/>
              <a:defRPr/>
            </a:pPr>
            <a:endParaRPr lang="en-GB" sz="1800" kern="0" dirty="0" smtClean="0">
              <a:solidFill>
                <a:srgbClr val="000000"/>
              </a:solidFill>
              <a:ea typeface="ＭＳ Ｐゴシック"/>
              <a:cs typeface="+mn-cs"/>
            </a:endParaRPr>
          </a:p>
          <a:p>
            <a:pPr marL="342900" indent="-342900" eaLnBrk="1" hangingPunct="1">
              <a:spcBef>
                <a:spcPct val="20000"/>
              </a:spcBef>
              <a:buClr>
                <a:srgbClr val="EE3524"/>
              </a:buClr>
              <a:buFont typeface="Arial" pitchFamily="34" charset="0"/>
              <a:buChar char="•"/>
              <a:defRPr/>
            </a:pPr>
            <a:r>
              <a:rPr lang="en-GB" sz="1800" kern="0" dirty="0" smtClean="0">
                <a:solidFill>
                  <a:srgbClr val="000000"/>
                </a:solidFill>
                <a:ea typeface="ＭＳ Ｐゴシック"/>
                <a:cs typeface="+mn-cs"/>
              </a:rPr>
              <a:t>Get your partners to do the same!</a:t>
            </a:r>
          </a:p>
          <a:p>
            <a:pPr marL="342900" indent="-342900" eaLnBrk="1" hangingPunct="1">
              <a:spcBef>
                <a:spcPct val="20000"/>
              </a:spcBef>
              <a:buClr>
                <a:srgbClr val="EE3524"/>
              </a:buClr>
              <a:buFont typeface="Arial" pitchFamily="34" charset="0"/>
              <a:buChar char="•"/>
              <a:defRPr/>
            </a:pPr>
            <a:endParaRPr lang="en-GB" sz="1800" kern="0" dirty="0" smtClean="0">
              <a:solidFill>
                <a:srgbClr val="000000"/>
              </a:solidFill>
              <a:ea typeface="ＭＳ Ｐゴシック"/>
              <a:cs typeface="+mn-cs"/>
            </a:endParaRPr>
          </a:p>
          <a:p>
            <a:pPr marL="342900" indent="-342900" eaLnBrk="1" hangingPunct="1">
              <a:spcBef>
                <a:spcPct val="20000"/>
              </a:spcBef>
              <a:buClr>
                <a:srgbClr val="EE3524"/>
              </a:buClr>
              <a:buFont typeface="Arial" pitchFamily="34" charset="0"/>
              <a:buChar char="•"/>
              <a:defRPr/>
            </a:pPr>
            <a:r>
              <a:rPr lang="en-GB" sz="1800" kern="0" dirty="0" smtClean="0">
                <a:solidFill>
                  <a:srgbClr val="000000"/>
                </a:solidFill>
                <a:ea typeface="ＭＳ Ｐゴシック"/>
                <a:cs typeface="+mn-cs"/>
              </a:rPr>
              <a:t>Tweet about it #101thingstodo</a:t>
            </a:r>
          </a:p>
          <a:p>
            <a:pPr marL="342900" indent="-342900" eaLnBrk="1" hangingPunct="1">
              <a:spcBef>
                <a:spcPct val="20000"/>
              </a:spcBef>
              <a:buClr>
                <a:srgbClr val="EE3524"/>
              </a:buClr>
              <a:buFont typeface="Arial" pitchFamily="34" charset="0"/>
              <a:buChar char="•"/>
              <a:defRPr/>
            </a:pPr>
            <a:endParaRPr lang="en-GB" sz="1800" kern="0" dirty="0" smtClean="0">
              <a:solidFill>
                <a:srgbClr val="000000"/>
              </a:solidFill>
              <a:ea typeface="ＭＳ Ｐゴシック"/>
              <a:cs typeface="+mn-cs"/>
            </a:endParaRPr>
          </a:p>
          <a:p>
            <a:pPr marL="342900" indent="-342900" eaLnBrk="1" hangingPunct="1">
              <a:spcBef>
                <a:spcPct val="20000"/>
              </a:spcBef>
              <a:buClr>
                <a:srgbClr val="EE3524"/>
              </a:buClr>
              <a:buFont typeface="Arial" pitchFamily="34" charset="0"/>
              <a:buChar char="•"/>
              <a:defRPr/>
            </a:pPr>
            <a:r>
              <a:rPr lang="en-GB" sz="1800" kern="0" dirty="0" smtClean="0">
                <a:solidFill>
                  <a:srgbClr val="000000"/>
                </a:solidFill>
                <a:ea typeface="ＭＳ Ｐゴシック"/>
                <a:cs typeface="+mn-cs"/>
              </a:rPr>
              <a:t>“Like” and “share” the app on Facebook</a:t>
            </a:r>
          </a:p>
          <a:p>
            <a:pPr marL="342900" indent="-342900" eaLnBrk="1" hangingPunct="1">
              <a:spcBef>
                <a:spcPct val="20000"/>
              </a:spcBef>
              <a:buClr>
                <a:srgbClr val="EE3524"/>
              </a:buClr>
              <a:buFont typeface="Arial" pitchFamily="34" charset="0"/>
              <a:buChar char="•"/>
              <a:defRPr/>
            </a:pPr>
            <a:endParaRPr lang="en-GB" sz="1800" kern="0" dirty="0" smtClean="0">
              <a:solidFill>
                <a:srgbClr val="000000"/>
              </a:solidFill>
              <a:ea typeface="ＭＳ Ｐゴシック"/>
              <a:cs typeface="+mn-cs"/>
            </a:endParaRPr>
          </a:p>
          <a:p>
            <a:pPr marL="342900" indent="-342900" eaLnBrk="1" hangingPunct="1">
              <a:spcBef>
                <a:spcPct val="20000"/>
              </a:spcBef>
              <a:buClr>
                <a:srgbClr val="EE3524"/>
              </a:buClr>
              <a:buFont typeface="Arial" pitchFamily="34" charset="0"/>
              <a:buChar char="•"/>
              <a:defRPr/>
            </a:pPr>
            <a:r>
              <a:rPr lang="en-GB" sz="1800" kern="0" dirty="0" smtClean="0">
                <a:solidFill>
                  <a:srgbClr val="000000"/>
                </a:solidFill>
                <a:ea typeface="ＭＳ Ｐゴシック"/>
                <a:cs typeface="+mn-cs"/>
              </a:rPr>
              <a:t>Engage your regional media – we want them to get behind their local nomination</a:t>
            </a:r>
          </a:p>
          <a:p>
            <a:pPr marL="342900" indent="-342900" eaLnBrk="1" hangingPunct="1">
              <a:spcBef>
                <a:spcPct val="20000"/>
              </a:spcBef>
              <a:buClr>
                <a:srgbClr val="EE3524"/>
              </a:buClr>
              <a:buFont typeface="Arial" pitchFamily="34" charset="0"/>
              <a:buChar char="•"/>
              <a:defRPr/>
            </a:pPr>
            <a:endParaRPr lang="en-GB" sz="1800" kern="0" dirty="0" smtClean="0">
              <a:solidFill>
                <a:srgbClr val="000000"/>
              </a:solidFill>
              <a:ea typeface="ＭＳ Ｐゴシック"/>
              <a:cs typeface="+mn-cs"/>
            </a:endParaRPr>
          </a:p>
          <a:p>
            <a:pPr marL="342900" indent="-342900" eaLnBrk="1" hangingPunct="1">
              <a:spcBef>
                <a:spcPct val="20000"/>
              </a:spcBef>
              <a:buClr>
                <a:srgbClr val="EE3524"/>
              </a:buClr>
              <a:buFont typeface="Arial" pitchFamily="34" charset="0"/>
              <a:buChar char="•"/>
              <a:defRPr/>
            </a:pPr>
            <a:r>
              <a:rPr lang="en-GB" sz="1800" kern="0" dirty="0" smtClean="0">
                <a:solidFill>
                  <a:srgbClr val="000000"/>
                </a:solidFill>
                <a:ea typeface="ＭＳ Ｐゴシック"/>
                <a:cs typeface="+mn-cs"/>
              </a:rPr>
              <a:t>Host the button on your own website – contact the PR team</a:t>
            </a:r>
          </a:p>
          <a:p>
            <a:pPr>
              <a:buFont typeface="Wingdings" pitchFamily="2" charset="2"/>
              <a:buNone/>
              <a:defRPr/>
            </a:pPr>
            <a:endParaRPr lang="en-GB" dirty="0" smtClean="0">
              <a:ea typeface="ＭＳ Ｐゴシック" pitchFamily="34" charset="-128"/>
              <a:cs typeface="+mn-cs"/>
            </a:endParaRPr>
          </a:p>
          <a:p>
            <a:pPr>
              <a:buFont typeface="Wingdings" pitchFamily="2" charset="2"/>
              <a:buChar char="ü"/>
              <a:defRPr/>
            </a:pPr>
            <a:endParaRPr lang="en-GB" dirty="0" smtClean="0">
              <a:ea typeface="ＭＳ Ｐゴシック" pitchFamily="34" charset="-128"/>
              <a:cs typeface="+mn-cs"/>
            </a:endParaRPr>
          </a:p>
        </p:txBody>
      </p:sp>
      <p:sp>
        <p:nvSpPr>
          <p:cNvPr id="151555" name="Slide Number Placeholder 3"/>
          <p:cNvSpPr>
            <a:spLocks noGrp="1"/>
          </p:cNvSpPr>
          <p:nvPr>
            <p:ph type="sldNum" sz="quarter" idx="5"/>
          </p:nvPr>
        </p:nvSpPr>
        <p:spPr>
          <a:noFill/>
          <a:ln>
            <a:miter lim="800000"/>
            <a:headEnd/>
            <a:tailEnd/>
          </a:ln>
        </p:spPr>
        <p:txBody>
          <a:bodyPr/>
          <a:lstStyle/>
          <a:p>
            <a:fld id="{52CD7543-3A5B-44EF-8A67-3C0F2054035B}" type="slidenum">
              <a:rPr lang="en-US">
                <a:solidFill>
                  <a:srgbClr val="000000"/>
                </a:solidFill>
                <a:ea typeface="ＭＳ Ｐゴシック"/>
                <a:cs typeface="ＭＳ Ｐゴシック"/>
              </a:rPr>
              <a:pPr/>
              <a:t>30</a:t>
            </a:fld>
            <a:endParaRPr lang="en-US">
              <a:solidFill>
                <a:srgbClr val="000000"/>
              </a:solidFill>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p:spPr>
        <p:txBody>
          <a:bodyPr/>
          <a:lstStyle/>
          <a:p>
            <a:r>
              <a:rPr lang="en-GB" smtClean="0">
                <a:ea typeface="ＭＳ Ｐゴシック"/>
              </a:rPr>
              <a:t>The new online image resource for those promoting England as a holiday destination</a:t>
            </a:r>
          </a:p>
          <a:p>
            <a:endParaRPr lang="en-GB" smtClean="0">
              <a:ea typeface="ＭＳ Ｐゴシック"/>
            </a:endParaRPr>
          </a:p>
          <a:p>
            <a:pPr eaLnBrk="1" hangingPunct="1">
              <a:spcBef>
                <a:spcPct val="0"/>
              </a:spcBef>
            </a:pPr>
            <a:r>
              <a:rPr lang="en-GB" smtClean="0">
                <a:ea typeface="ＭＳ Ｐゴシック"/>
              </a:rPr>
              <a:t>VisitEngland Images will represent all of England’s destinations and attractions, for free, providing </a:t>
            </a:r>
            <a:r>
              <a:rPr lang="en-GB" b="1" smtClean="0">
                <a:ea typeface="ＭＳ Ｐゴシック"/>
              </a:rPr>
              <a:t>a free imagery resource </a:t>
            </a:r>
            <a:r>
              <a:rPr lang="en-GB" smtClean="0">
                <a:ea typeface="ＭＳ Ｐゴシック"/>
              </a:rPr>
              <a:t>for those helping to promote England. </a:t>
            </a:r>
          </a:p>
          <a:p>
            <a:r>
              <a:rPr lang="en-GB" smtClean="0">
                <a:ea typeface="ＭＳ Ｐゴシック"/>
              </a:rPr>
              <a:t>VE Images brings together the best images of England into one place</a:t>
            </a:r>
          </a:p>
          <a:p>
            <a:endParaRPr lang="en-GB" smtClean="0">
              <a:ea typeface="ＭＳ Ｐゴシック"/>
            </a:endParaRPr>
          </a:p>
          <a:p>
            <a:r>
              <a:rPr lang="en-GB" b="1" smtClean="0">
                <a:solidFill>
                  <a:srgbClr val="000000"/>
                </a:solidFill>
                <a:latin typeface="Calibri" pitchFamily="34" charset="0"/>
                <a:ea typeface="ＭＳ Ｐゴシック"/>
              </a:rPr>
              <a:t>The image library will be </a:t>
            </a:r>
          </a:p>
          <a:p>
            <a:endParaRPr lang="en-GB" b="1" smtClean="0">
              <a:solidFill>
                <a:srgbClr val="000000"/>
              </a:solidFill>
              <a:latin typeface="Calibri" pitchFamily="34" charset="0"/>
              <a:ea typeface="ＭＳ Ｐゴシック"/>
            </a:endParaRPr>
          </a:p>
          <a:p>
            <a:r>
              <a:rPr lang="en-GB" b="1" smtClean="0">
                <a:solidFill>
                  <a:srgbClr val="000000"/>
                </a:solidFill>
                <a:latin typeface="Calibri" pitchFamily="34" charset="0"/>
                <a:ea typeface="ＭＳ Ｐゴシック"/>
              </a:rPr>
              <a:t>A comprehensive tourism product</a:t>
            </a:r>
            <a:endParaRPr lang="en-GB" smtClean="0">
              <a:solidFill>
                <a:srgbClr val="000000"/>
              </a:solidFill>
              <a:latin typeface="Calibri" pitchFamily="34" charset="0"/>
              <a:ea typeface="ＭＳ Ｐゴシック"/>
            </a:endParaRPr>
          </a:p>
          <a:p>
            <a:r>
              <a:rPr lang="en-GB" smtClean="0">
                <a:solidFill>
                  <a:srgbClr val="000000"/>
                </a:solidFill>
                <a:latin typeface="Calibri" pitchFamily="34" charset="0"/>
                <a:ea typeface="ＭＳ Ｐゴシック"/>
              </a:rPr>
              <a:t>Images of England will bring together England’s destination and attraction images into a convenient, comprehensive and cohesive body, making it easier for the media and the travel industry to understand the England product and find what they are looking for quickly and efficiently. </a:t>
            </a:r>
          </a:p>
          <a:p>
            <a:endParaRPr lang="en-GB" smtClean="0">
              <a:solidFill>
                <a:srgbClr val="000000"/>
              </a:solidFill>
              <a:latin typeface="Calibri" pitchFamily="34" charset="0"/>
              <a:ea typeface="ＭＳ Ｐゴシック"/>
            </a:endParaRPr>
          </a:p>
          <a:p>
            <a:r>
              <a:rPr lang="en-GB" b="1" smtClean="0">
                <a:solidFill>
                  <a:srgbClr val="000000"/>
                </a:solidFill>
                <a:latin typeface="Calibri" pitchFamily="34" charset="0"/>
                <a:ea typeface="ＭＳ Ｐゴシック"/>
              </a:rPr>
              <a:t>Images to appeal to the domestic market</a:t>
            </a:r>
            <a:endParaRPr lang="en-GB" smtClean="0">
              <a:solidFill>
                <a:srgbClr val="000000"/>
              </a:solidFill>
              <a:latin typeface="Calibri" pitchFamily="34" charset="0"/>
              <a:ea typeface="ＭＳ Ｐゴシック"/>
            </a:endParaRPr>
          </a:p>
          <a:p>
            <a:r>
              <a:rPr lang="en-GB" smtClean="0">
                <a:solidFill>
                  <a:srgbClr val="000000"/>
                </a:solidFill>
                <a:latin typeface="Calibri" pitchFamily="34" charset="0"/>
                <a:ea typeface="ＭＳ Ｐゴシック"/>
              </a:rPr>
              <a:t>We need to commission images that reflect the needs and tastes of the domestic market, and the diversity England offers. </a:t>
            </a:r>
          </a:p>
          <a:p>
            <a:endParaRPr lang="en-GB" b="1" smtClean="0">
              <a:solidFill>
                <a:srgbClr val="000000"/>
              </a:solidFill>
              <a:latin typeface="Calibri" pitchFamily="34" charset="0"/>
              <a:ea typeface="ＭＳ Ｐゴシック"/>
            </a:endParaRPr>
          </a:p>
          <a:p>
            <a:r>
              <a:rPr lang="en-GB" b="1" smtClean="0">
                <a:solidFill>
                  <a:srgbClr val="000000"/>
                </a:solidFill>
                <a:latin typeface="Calibri" pitchFamily="34" charset="0"/>
                <a:ea typeface="ＭＳ Ｐゴシック"/>
              </a:rPr>
              <a:t>Modernise the imagery product</a:t>
            </a:r>
            <a:endParaRPr lang="en-GB" smtClean="0">
              <a:solidFill>
                <a:srgbClr val="000000"/>
              </a:solidFill>
              <a:latin typeface="Calibri" pitchFamily="34" charset="0"/>
              <a:ea typeface="ＭＳ Ｐゴシック"/>
            </a:endParaRPr>
          </a:p>
          <a:p>
            <a:r>
              <a:rPr lang="en-GB" smtClean="0">
                <a:solidFill>
                  <a:srgbClr val="000000"/>
                </a:solidFill>
                <a:latin typeface="Calibri" pitchFamily="34" charset="0"/>
                <a:ea typeface="ＭＳ Ｐゴシック"/>
              </a:rPr>
              <a:t>We need to look at new ways of interpreting destinations and attractions for the next generation, by injecting a sense of fun with friends and family and a deeper level of engagement with England. </a:t>
            </a:r>
          </a:p>
          <a:p>
            <a:endParaRPr lang="en-GB" smtClean="0">
              <a:solidFill>
                <a:srgbClr val="000000"/>
              </a:solidFill>
              <a:latin typeface="Calibri" pitchFamily="34" charset="0"/>
              <a:ea typeface="ＭＳ Ｐゴシック"/>
            </a:endParaRPr>
          </a:p>
          <a:p>
            <a:endParaRPr lang="en-GB" smtClean="0">
              <a:solidFill>
                <a:srgbClr val="000000"/>
              </a:solidFill>
              <a:latin typeface="Calibri" pitchFamily="34" charset="0"/>
              <a:ea typeface="ＭＳ Ｐゴシック"/>
            </a:endParaRPr>
          </a:p>
          <a:p>
            <a:endParaRPr lang="en-GB" smtClean="0">
              <a:solidFill>
                <a:srgbClr val="000000"/>
              </a:solidFill>
              <a:ea typeface="ＭＳ Ｐゴシック"/>
            </a:endParaRPr>
          </a:p>
          <a:p>
            <a:endParaRPr lang="en-GB" smtClean="0">
              <a:ea typeface="ＭＳ Ｐゴシック"/>
            </a:endParaRPr>
          </a:p>
          <a:p>
            <a:endParaRPr lang="en-GB" smtClean="0">
              <a:ea typeface="ＭＳ Ｐゴシック"/>
            </a:endParaRPr>
          </a:p>
          <a:p>
            <a:endParaRPr lang="en-GB" smtClean="0">
              <a:ea typeface="ＭＳ Ｐゴシック"/>
            </a:endParaRPr>
          </a:p>
          <a:p>
            <a:endParaRPr lang="en-GB" smtClean="0">
              <a:ea typeface="ＭＳ Ｐゴシック"/>
            </a:endParaRPr>
          </a:p>
          <a:p>
            <a:endParaRPr lang="en-GB" smtClean="0">
              <a:ea typeface="ＭＳ Ｐゴシック"/>
            </a:endParaRPr>
          </a:p>
        </p:txBody>
      </p:sp>
      <p:sp>
        <p:nvSpPr>
          <p:cNvPr id="153603" name="Slide Number Placeholder 3"/>
          <p:cNvSpPr>
            <a:spLocks noGrp="1"/>
          </p:cNvSpPr>
          <p:nvPr>
            <p:ph type="sldNum" sz="quarter" idx="5"/>
          </p:nvPr>
        </p:nvSpPr>
        <p:spPr>
          <a:noFill/>
          <a:ln>
            <a:miter lim="800000"/>
            <a:headEnd/>
            <a:tailEnd/>
          </a:ln>
        </p:spPr>
        <p:txBody>
          <a:bodyPr/>
          <a:lstStyle/>
          <a:p>
            <a:fld id="{181DC26B-6FE1-47B8-B766-634AEED47164}" type="slidenum">
              <a:rPr lang="en-US">
                <a:solidFill>
                  <a:srgbClr val="000000"/>
                </a:solidFill>
                <a:ea typeface="ＭＳ Ｐゴシック"/>
                <a:cs typeface="ＭＳ Ｐゴシック"/>
              </a:rPr>
              <a:pPr/>
              <a:t>31</a:t>
            </a:fld>
            <a:endParaRPr lang="en-US">
              <a:solidFill>
                <a:srgbClr val="000000"/>
              </a:solidFill>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marL="268288" indent="-268288" eaLnBrk="1" hangingPunct="1">
              <a:spcBef>
                <a:spcPct val="20000"/>
              </a:spcBef>
              <a:buClr>
                <a:srgbClr val="EE3524"/>
              </a:buClr>
              <a:buFont typeface="Arial" pitchFamily="34" charset="0"/>
              <a:buChar char="•"/>
              <a:defRPr/>
            </a:pPr>
            <a:r>
              <a:rPr lang="en-GB" sz="1800" kern="0" dirty="0" smtClean="0">
                <a:solidFill>
                  <a:srgbClr val="000000"/>
                </a:solidFill>
                <a:ea typeface="Verdana" pitchFamily="34" charset="0"/>
                <a:cs typeface="Verdana" pitchFamily="34" charset="0"/>
              </a:rPr>
              <a:t>Tourism takes places in destinations</a:t>
            </a:r>
          </a:p>
          <a:p>
            <a:pPr marL="268288" indent="-268288" eaLnBrk="1" hangingPunct="1">
              <a:spcBef>
                <a:spcPct val="20000"/>
              </a:spcBef>
              <a:buClr>
                <a:srgbClr val="EE3524"/>
              </a:buClr>
              <a:buFont typeface="Arial" pitchFamily="34" charset="0"/>
              <a:buChar char="•"/>
              <a:defRPr/>
            </a:pPr>
            <a:endParaRPr lang="en-GB" sz="1800" kern="0" dirty="0" smtClean="0">
              <a:solidFill>
                <a:srgbClr val="000000"/>
              </a:solidFill>
              <a:ea typeface="Verdana" pitchFamily="34" charset="0"/>
              <a:cs typeface="Verdana" pitchFamily="34" charset="0"/>
            </a:endParaRPr>
          </a:p>
          <a:p>
            <a:pPr marL="268288" indent="-268288" eaLnBrk="1" hangingPunct="1">
              <a:spcBef>
                <a:spcPct val="20000"/>
              </a:spcBef>
              <a:buClr>
                <a:srgbClr val="EE3524"/>
              </a:buClr>
              <a:buFont typeface="Arial" pitchFamily="34" charset="0"/>
              <a:buChar char="•"/>
              <a:defRPr/>
            </a:pPr>
            <a:r>
              <a:rPr lang="en-GB" sz="1800" kern="0" dirty="0" smtClean="0">
                <a:solidFill>
                  <a:srgbClr val="000000"/>
                </a:solidFill>
                <a:ea typeface="Verdana" pitchFamily="34" charset="0"/>
                <a:cs typeface="Verdana" pitchFamily="34" charset="0"/>
              </a:rPr>
              <a:t>Managed well tourism in destinations can see: </a:t>
            </a:r>
          </a:p>
          <a:p>
            <a:pPr lvl="1" eaLnBrk="1" hangingPunct="1">
              <a:spcBef>
                <a:spcPct val="20000"/>
              </a:spcBef>
              <a:defRPr/>
            </a:pPr>
            <a:r>
              <a:rPr lang="en-GB" sz="3100" kern="0" dirty="0" smtClean="0">
                <a:solidFill>
                  <a:srgbClr val="646464"/>
                </a:solidFill>
                <a:latin typeface="Arial"/>
                <a:ea typeface="ＭＳ Ｐゴシック"/>
                <a:cs typeface="+mn-cs"/>
              </a:rPr>
              <a:t>Job creation</a:t>
            </a:r>
          </a:p>
          <a:p>
            <a:pPr lvl="1" eaLnBrk="1" hangingPunct="1">
              <a:spcBef>
                <a:spcPct val="20000"/>
              </a:spcBef>
              <a:defRPr/>
            </a:pPr>
            <a:r>
              <a:rPr lang="en-GB" sz="3100" kern="0" dirty="0" smtClean="0">
                <a:solidFill>
                  <a:srgbClr val="646464"/>
                </a:solidFill>
                <a:latin typeface="Arial"/>
                <a:ea typeface="ＭＳ Ｐゴシック"/>
                <a:cs typeface="+mn-cs"/>
              </a:rPr>
              <a:t>Better quality of life</a:t>
            </a:r>
          </a:p>
          <a:p>
            <a:pPr lvl="1" eaLnBrk="1" hangingPunct="1">
              <a:spcBef>
                <a:spcPct val="20000"/>
              </a:spcBef>
              <a:defRPr/>
            </a:pPr>
            <a:r>
              <a:rPr lang="en-GB" sz="3100" kern="0" dirty="0" smtClean="0">
                <a:solidFill>
                  <a:srgbClr val="646464"/>
                </a:solidFill>
                <a:latin typeface="Arial"/>
                <a:ea typeface="ＭＳ Ｐゴシック"/>
                <a:cs typeface="+mn-cs"/>
              </a:rPr>
              <a:t>Sustainable growth</a:t>
            </a:r>
          </a:p>
          <a:p>
            <a:pPr marL="268288" indent="-268288" eaLnBrk="1" hangingPunct="1">
              <a:spcBef>
                <a:spcPct val="20000"/>
              </a:spcBef>
              <a:buClr>
                <a:srgbClr val="EE3524"/>
              </a:buClr>
              <a:buFont typeface="Arial" pitchFamily="34" charset="0"/>
              <a:buChar char="•"/>
              <a:defRPr/>
            </a:pPr>
            <a:endParaRPr lang="en-GB" sz="1800" kern="0" dirty="0" smtClean="0">
              <a:solidFill>
                <a:srgbClr val="000000"/>
              </a:solidFill>
              <a:ea typeface="Verdana" pitchFamily="34" charset="0"/>
              <a:cs typeface="Verdana" pitchFamily="34" charset="0"/>
            </a:endParaRPr>
          </a:p>
          <a:p>
            <a:pPr marL="268288" indent="-268288" eaLnBrk="1" hangingPunct="1">
              <a:spcBef>
                <a:spcPct val="20000"/>
              </a:spcBef>
              <a:buClr>
                <a:srgbClr val="EE3524"/>
              </a:buClr>
              <a:buFont typeface="Arial" pitchFamily="34" charset="0"/>
              <a:buChar char="•"/>
              <a:defRPr/>
            </a:pPr>
            <a:r>
              <a:rPr lang="en-GB" sz="1800" kern="0" dirty="0" smtClean="0">
                <a:solidFill>
                  <a:srgbClr val="000000"/>
                </a:solidFill>
                <a:ea typeface="Verdana" pitchFamily="34" charset="0"/>
                <a:cs typeface="Verdana" pitchFamily="34" charset="0"/>
              </a:rPr>
              <a:t>Understanding the function of destination management is key.</a:t>
            </a:r>
          </a:p>
          <a:p>
            <a:pPr>
              <a:defRPr/>
            </a:pPr>
            <a:endParaRPr lang="en-GB" dirty="0">
              <a:cs typeface="+mn-cs"/>
            </a:endParaRPr>
          </a:p>
        </p:txBody>
      </p:sp>
      <p:sp>
        <p:nvSpPr>
          <p:cNvPr id="156675" name="Slide Number Placeholder 3"/>
          <p:cNvSpPr>
            <a:spLocks noGrp="1"/>
          </p:cNvSpPr>
          <p:nvPr>
            <p:ph type="sldNum" sz="quarter" idx="5"/>
          </p:nvPr>
        </p:nvSpPr>
        <p:spPr>
          <a:noFill/>
          <a:ln>
            <a:miter lim="800000"/>
            <a:headEnd/>
            <a:tailEnd/>
          </a:ln>
        </p:spPr>
        <p:txBody>
          <a:bodyPr/>
          <a:lstStyle/>
          <a:p>
            <a:fld id="{B5287CA9-E06D-4E06-9580-F9D9C695D590}" type="slidenum">
              <a:rPr lang="en-GB">
                <a:solidFill>
                  <a:srgbClr val="000000"/>
                </a:solidFill>
                <a:ea typeface="ＭＳ Ｐゴシック"/>
                <a:cs typeface="ＭＳ Ｐゴシック"/>
              </a:rPr>
              <a:pPr/>
              <a:t>33</a:t>
            </a:fld>
            <a:endParaRPr lang="en-GB">
              <a:solidFill>
                <a:srgbClr val="000000"/>
              </a:solidFill>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a:ln/>
        </p:spPr>
      </p:sp>
      <p:sp>
        <p:nvSpPr>
          <p:cNvPr id="158722" name="Notes Placeholder 2"/>
          <p:cNvSpPr>
            <a:spLocks noGrp="1"/>
          </p:cNvSpPr>
          <p:nvPr>
            <p:ph type="body" idx="1"/>
          </p:nvPr>
        </p:nvSpPr>
        <p:spPr>
          <a:noFill/>
        </p:spPr>
        <p:txBody>
          <a:bodyPr/>
          <a:lstStyle/>
          <a:p>
            <a:r>
              <a:rPr lang="en-GB" smtClean="0">
                <a:ea typeface="ＭＳ Ｐゴシック"/>
              </a:rPr>
              <a:t>What are DMOs????</a:t>
            </a:r>
          </a:p>
          <a:p>
            <a:endParaRPr lang="en-GB" smtClean="0">
              <a:ea typeface="ＭＳ Ｐゴシック"/>
            </a:endParaRPr>
          </a:p>
          <a:p>
            <a:r>
              <a:rPr lang="en-GB" smtClean="0">
                <a:ea typeface="ＭＳ Ｐゴシック"/>
              </a:rPr>
              <a:t>M* - re-enforce that it is management not marketing but that the M is often misunderstood/ misused.</a:t>
            </a:r>
          </a:p>
        </p:txBody>
      </p:sp>
      <p:sp>
        <p:nvSpPr>
          <p:cNvPr id="158723" name="Slide Number Placeholder 3"/>
          <p:cNvSpPr>
            <a:spLocks noGrp="1"/>
          </p:cNvSpPr>
          <p:nvPr>
            <p:ph type="sldNum" sz="quarter" idx="5"/>
          </p:nvPr>
        </p:nvSpPr>
        <p:spPr>
          <a:noFill/>
          <a:ln>
            <a:miter lim="800000"/>
            <a:headEnd/>
            <a:tailEnd/>
          </a:ln>
        </p:spPr>
        <p:txBody>
          <a:bodyPr/>
          <a:lstStyle/>
          <a:p>
            <a:fld id="{EB7ED796-99ED-400C-96F2-0FBA66E6440B}" type="slidenum">
              <a:rPr lang="en-GB">
                <a:solidFill>
                  <a:srgbClr val="000000"/>
                </a:solidFill>
                <a:ea typeface="ＭＳ Ｐゴシック"/>
                <a:cs typeface="ＭＳ Ｐゴシック"/>
              </a:rPr>
              <a:pPr/>
              <a:t>34</a:t>
            </a:fld>
            <a:endParaRPr lang="en-GB">
              <a:solidFill>
                <a:srgbClr val="000000"/>
              </a:solidFill>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a:ln/>
        </p:spPr>
      </p:sp>
      <p:sp>
        <p:nvSpPr>
          <p:cNvPr id="160770" name="Notes Placeholder 2"/>
          <p:cNvSpPr>
            <a:spLocks noGrp="1"/>
          </p:cNvSpPr>
          <p:nvPr>
            <p:ph type="body" idx="1"/>
          </p:nvPr>
        </p:nvSpPr>
        <p:spPr>
          <a:noFill/>
        </p:spPr>
        <p:txBody>
          <a:bodyPr/>
          <a:lstStyle/>
          <a:p>
            <a:endParaRPr lang="en-US" smtClean="0">
              <a:ea typeface="ＭＳ Ｐゴシック"/>
            </a:endParaRPr>
          </a:p>
        </p:txBody>
      </p:sp>
      <p:sp>
        <p:nvSpPr>
          <p:cNvPr id="160771" name="Slide Number Placeholder 3"/>
          <p:cNvSpPr>
            <a:spLocks noGrp="1"/>
          </p:cNvSpPr>
          <p:nvPr>
            <p:ph type="sldNum" sz="quarter" idx="5"/>
          </p:nvPr>
        </p:nvSpPr>
        <p:spPr>
          <a:noFill/>
          <a:ln>
            <a:miter lim="800000"/>
            <a:headEnd/>
            <a:tailEnd/>
          </a:ln>
        </p:spPr>
        <p:txBody>
          <a:bodyPr/>
          <a:lstStyle/>
          <a:p>
            <a:fld id="{9C0231C0-7130-4290-861C-C9C895297BEE}" type="slidenum">
              <a:rPr lang="en-US">
                <a:solidFill>
                  <a:srgbClr val="000000"/>
                </a:solidFill>
                <a:ea typeface="ＭＳ Ｐゴシック"/>
                <a:cs typeface="ＭＳ Ｐゴシック"/>
              </a:rPr>
              <a:pPr/>
              <a:t>35</a:t>
            </a:fld>
            <a:endParaRPr lang="en-US">
              <a:solidFill>
                <a:srgbClr val="000000"/>
              </a:solidFill>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a:ln/>
        </p:spPr>
      </p:sp>
      <p:sp>
        <p:nvSpPr>
          <p:cNvPr id="162818" name="Notes Placeholder 2"/>
          <p:cNvSpPr>
            <a:spLocks noGrp="1"/>
          </p:cNvSpPr>
          <p:nvPr>
            <p:ph type="body" idx="1"/>
          </p:nvPr>
        </p:nvSpPr>
        <p:spPr>
          <a:noFill/>
        </p:spPr>
        <p:txBody>
          <a:bodyPr/>
          <a:lstStyle/>
          <a:p>
            <a:r>
              <a:rPr lang="en-GB" smtClean="0">
                <a:ea typeface="ＭＳ Ｐゴシック"/>
              </a:rPr>
              <a:t>Overview</a:t>
            </a:r>
          </a:p>
        </p:txBody>
      </p:sp>
      <p:sp>
        <p:nvSpPr>
          <p:cNvPr id="162819" name="Slide Number Placeholder 3"/>
          <p:cNvSpPr>
            <a:spLocks noGrp="1"/>
          </p:cNvSpPr>
          <p:nvPr>
            <p:ph type="sldNum" sz="quarter" idx="5"/>
          </p:nvPr>
        </p:nvSpPr>
        <p:spPr>
          <a:noFill/>
          <a:ln>
            <a:miter lim="800000"/>
            <a:headEnd/>
            <a:tailEnd/>
          </a:ln>
        </p:spPr>
        <p:txBody>
          <a:bodyPr/>
          <a:lstStyle/>
          <a:p>
            <a:fld id="{637F0967-E703-4226-8643-4287A88DCA63}" type="slidenum">
              <a:rPr lang="en-US">
                <a:solidFill>
                  <a:srgbClr val="000000"/>
                </a:solidFill>
                <a:ea typeface="ＭＳ Ｐゴシック"/>
                <a:cs typeface="ＭＳ Ｐゴシック"/>
              </a:rPr>
              <a:pPr/>
              <a:t>36</a:t>
            </a:fld>
            <a:endParaRPr lang="en-US">
              <a:solidFill>
                <a:srgbClr val="000000"/>
              </a:solidFill>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a:ln/>
        </p:spPr>
      </p:sp>
      <p:sp>
        <p:nvSpPr>
          <p:cNvPr id="106498" name="Notes Placeholder 2"/>
          <p:cNvSpPr>
            <a:spLocks noGrp="1"/>
          </p:cNvSpPr>
          <p:nvPr>
            <p:ph type="body" idx="1"/>
          </p:nvPr>
        </p:nvSpPr>
        <p:spPr>
          <a:noFill/>
        </p:spPr>
        <p:txBody>
          <a:bodyPr/>
          <a:lstStyle/>
          <a:p>
            <a:r>
              <a:rPr lang="en-GB" smtClean="0">
                <a:ea typeface="ＭＳ Ｐゴシック"/>
              </a:rPr>
              <a:t>Our Mission = “To lead and drive forward the quality, competiveness and sustainable growth of England’s Visitor Economy”</a:t>
            </a:r>
            <a:endParaRPr lang="en-GB" sz="1400" smtClean="0">
              <a:ea typeface="ＭＳ Ｐゴシック"/>
            </a:endParaRPr>
          </a:p>
          <a:p>
            <a:endParaRPr lang="en-GB" smtClean="0">
              <a:ea typeface="ＭＳ Ｐゴシック"/>
            </a:endParaRPr>
          </a:p>
        </p:txBody>
      </p:sp>
      <p:sp>
        <p:nvSpPr>
          <p:cNvPr id="106499" name="Slide Number Placeholder 3"/>
          <p:cNvSpPr>
            <a:spLocks noGrp="1"/>
          </p:cNvSpPr>
          <p:nvPr>
            <p:ph type="sldNum" sz="quarter" idx="5"/>
          </p:nvPr>
        </p:nvSpPr>
        <p:spPr>
          <a:noFill/>
          <a:ln>
            <a:miter lim="800000"/>
            <a:headEnd/>
            <a:tailEnd/>
          </a:ln>
        </p:spPr>
        <p:txBody>
          <a:bodyPr/>
          <a:lstStyle/>
          <a:p>
            <a:fld id="{A8F3D3E1-A6AC-4E0B-839F-A3CB879B98E7}" type="slidenum">
              <a:rPr lang="en-US">
                <a:ea typeface="ＭＳ Ｐゴシック"/>
                <a:cs typeface="ＭＳ Ｐゴシック"/>
              </a:rPr>
              <a:pPr/>
              <a:t>4</a:t>
            </a:fld>
            <a:endParaRPr lang="en-US">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108546" name="Notes Placeholder 2"/>
          <p:cNvSpPr>
            <a:spLocks noGrp="1"/>
          </p:cNvSpPr>
          <p:nvPr>
            <p:ph type="body" idx="1"/>
          </p:nvPr>
        </p:nvSpPr>
        <p:spPr>
          <a:noFill/>
        </p:spPr>
        <p:txBody>
          <a:bodyPr/>
          <a:lstStyle/>
          <a:p>
            <a:r>
              <a:rPr lang="en-GB" smtClean="0">
                <a:ea typeface="ＭＳ Ｐゴシック"/>
              </a:rPr>
              <a:t>Mention  series of Action Plans</a:t>
            </a:r>
          </a:p>
          <a:p>
            <a:endParaRPr lang="en-GB" smtClean="0">
              <a:ea typeface="ＭＳ Ｐゴシック"/>
            </a:endParaRPr>
          </a:p>
          <a:p>
            <a:endParaRPr lang="en-GB" smtClean="0">
              <a:ea typeface="ＭＳ Ｐゴシック"/>
            </a:endParaRPr>
          </a:p>
        </p:txBody>
      </p:sp>
      <p:sp>
        <p:nvSpPr>
          <p:cNvPr id="108547" name="Slide Number Placeholder 3"/>
          <p:cNvSpPr>
            <a:spLocks noGrp="1"/>
          </p:cNvSpPr>
          <p:nvPr>
            <p:ph type="sldNum" sz="quarter" idx="5"/>
          </p:nvPr>
        </p:nvSpPr>
        <p:spPr>
          <a:noFill/>
          <a:ln>
            <a:miter lim="800000"/>
            <a:headEnd/>
            <a:tailEnd/>
          </a:ln>
        </p:spPr>
        <p:txBody>
          <a:bodyPr/>
          <a:lstStyle/>
          <a:p>
            <a:fld id="{FF1EEAD8-D539-46F1-829A-563FCEAF7633}" type="slidenum">
              <a:rPr lang="en-GB">
                <a:solidFill>
                  <a:srgbClr val="000000"/>
                </a:solidFill>
                <a:ea typeface="ＭＳ Ｐゴシック"/>
                <a:cs typeface="ＭＳ Ｐゴシック"/>
              </a:rPr>
              <a:pPr/>
              <a:t>5</a:t>
            </a:fld>
            <a:endParaRPr lang="en-GB">
              <a:solidFill>
                <a:srgbClr val="000000"/>
              </a:solidFill>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noFill/>
        </p:spPr>
        <p:txBody>
          <a:bodyPr/>
          <a:lstStyle/>
          <a:p>
            <a:r>
              <a:rPr lang="en-GB" smtClean="0">
                <a:ea typeface="ＭＳ Ｐゴシック"/>
              </a:rPr>
              <a:t>Convert Day Visits to overnight stays</a:t>
            </a:r>
          </a:p>
          <a:p>
            <a:r>
              <a:rPr lang="en-GB" smtClean="0">
                <a:ea typeface="ＭＳ Ｐゴシック"/>
              </a:rPr>
              <a:t>Inbound trips – about 17% involve a trip to the Countryside (more can be done to promote the countryside to overseas visitors – pre and during trip)</a:t>
            </a:r>
          </a:p>
        </p:txBody>
      </p:sp>
      <p:sp>
        <p:nvSpPr>
          <p:cNvPr id="110595" name="Slide Number Placeholder 3"/>
          <p:cNvSpPr>
            <a:spLocks noGrp="1"/>
          </p:cNvSpPr>
          <p:nvPr>
            <p:ph type="sldNum" sz="quarter" idx="5"/>
          </p:nvPr>
        </p:nvSpPr>
        <p:spPr>
          <a:noFill/>
          <a:ln>
            <a:miter lim="800000"/>
            <a:headEnd/>
            <a:tailEnd/>
          </a:ln>
        </p:spPr>
        <p:txBody>
          <a:bodyPr/>
          <a:lstStyle/>
          <a:p>
            <a:fld id="{B06A90AF-171C-4A72-884F-1515B9783D33}" type="slidenum">
              <a:rPr lang="en-US">
                <a:ea typeface="ＭＳ Ｐゴシック"/>
                <a:cs typeface="ＭＳ Ｐゴシック"/>
              </a:rPr>
              <a:pPr/>
              <a:t>6</a:t>
            </a:fld>
            <a:endParaRPr lang="en-US">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p:spPr>
        <p:txBody>
          <a:bodyPr/>
          <a:lstStyle/>
          <a:p>
            <a:endParaRPr lang="en-US" smtClean="0">
              <a:ea typeface="ＭＳ Ｐゴシック"/>
            </a:endParaRPr>
          </a:p>
        </p:txBody>
      </p:sp>
      <p:sp>
        <p:nvSpPr>
          <p:cNvPr id="113667" name="Slide Number Placeholder 3"/>
          <p:cNvSpPr>
            <a:spLocks noGrp="1"/>
          </p:cNvSpPr>
          <p:nvPr>
            <p:ph type="sldNum" sz="quarter" idx="5"/>
          </p:nvPr>
        </p:nvSpPr>
        <p:spPr>
          <a:noFill/>
          <a:ln>
            <a:miter lim="800000"/>
            <a:headEnd/>
            <a:tailEnd/>
          </a:ln>
        </p:spPr>
        <p:txBody>
          <a:bodyPr/>
          <a:lstStyle/>
          <a:p>
            <a:fld id="{F17E8514-39C0-46B8-9C1E-1E644B2257A9}" type="slidenum">
              <a:rPr lang="en-US">
                <a:solidFill>
                  <a:srgbClr val="000000"/>
                </a:solidFill>
                <a:ea typeface="ＭＳ Ｐゴシック"/>
                <a:cs typeface="ＭＳ Ｐゴシック"/>
              </a:rPr>
              <a:pPr/>
              <a:t>8</a:t>
            </a:fld>
            <a:endParaRPr lang="en-US">
              <a:solidFill>
                <a:srgbClr val="000000"/>
              </a:solidFill>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p:spPr>
        <p:txBody>
          <a:bodyPr/>
          <a:lstStyle/>
          <a:p>
            <a:r>
              <a:rPr lang="en-GB" smtClean="0">
                <a:ea typeface="ＭＳ Ｐゴシック"/>
              </a:rPr>
              <a:t>By location and destination type!!</a:t>
            </a:r>
          </a:p>
        </p:txBody>
      </p:sp>
      <p:sp>
        <p:nvSpPr>
          <p:cNvPr id="115715" name="Slide Number Placeholder 3"/>
          <p:cNvSpPr>
            <a:spLocks noGrp="1"/>
          </p:cNvSpPr>
          <p:nvPr>
            <p:ph type="sldNum" sz="quarter" idx="5"/>
          </p:nvPr>
        </p:nvSpPr>
        <p:spPr>
          <a:noFill/>
          <a:ln>
            <a:miter lim="800000"/>
            <a:headEnd/>
            <a:tailEnd/>
          </a:ln>
        </p:spPr>
        <p:txBody>
          <a:bodyPr/>
          <a:lstStyle/>
          <a:p>
            <a:fld id="{4B8D0735-E113-457E-A23F-B54B798FD7E4}" type="slidenum">
              <a:rPr lang="en-US">
                <a:ea typeface="ＭＳ Ｐゴシック"/>
                <a:cs typeface="ＭＳ Ｐゴシック"/>
              </a:rPr>
              <a:pPr/>
              <a:t>9</a:t>
            </a:fld>
            <a:endParaRPr lang="en-US">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ln/>
        </p:spPr>
      </p:sp>
      <p:sp>
        <p:nvSpPr>
          <p:cNvPr id="117762" name="Notes Placeholder 2"/>
          <p:cNvSpPr>
            <a:spLocks noGrp="1"/>
          </p:cNvSpPr>
          <p:nvPr>
            <p:ph type="body" idx="1"/>
          </p:nvPr>
        </p:nvSpPr>
        <p:spPr>
          <a:noFill/>
        </p:spPr>
        <p:txBody>
          <a:bodyPr/>
          <a:lstStyle/>
          <a:p>
            <a:endParaRPr lang="en-US" smtClean="0">
              <a:ea typeface="ＭＳ Ｐゴシック"/>
            </a:endParaRPr>
          </a:p>
        </p:txBody>
      </p:sp>
      <p:sp>
        <p:nvSpPr>
          <p:cNvPr id="117763" name="Slide Number Placeholder 3"/>
          <p:cNvSpPr>
            <a:spLocks noGrp="1"/>
          </p:cNvSpPr>
          <p:nvPr>
            <p:ph type="sldNum" sz="quarter" idx="5"/>
          </p:nvPr>
        </p:nvSpPr>
        <p:spPr>
          <a:noFill/>
          <a:ln>
            <a:miter lim="800000"/>
            <a:headEnd/>
            <a:tailEnd/>
          </a:ln>
        </p:spPr>
        <p:txBody>
          <a:bodyPr/>
          <a:lstStyle/>
          <a:p>
            <a:fld id="{D480B73E-3474-4A9D-AE8E-154D41BC0171}" type="slidenum">
              <a:rPr lang="en-US">
                <a:solidFill>
                  <a:srgbClr val="000000"/>
                </a:solidFill>
                <a:ea typeface="ＭＳ Ｐゴシック"/>
                <a:cs typeface="ＭＳ Ｐゴシック"/>
              </a:rPr>
              <a:pPr/>
              <a:t>10</a:t>
            </a:fld>
            <a:endParaRPr lang="en-US">
              <a:solidFill>
                <a:srgbClr val="000000"/>
              </a:solidFill>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p:spPr>
        <p:txBody>
          <a:bodyPr/>
          <a:lstStyle/>
          <a:p>
            <a:endParaRPr lang="en-US" smtClean="0">
              <a:ea typeface="ＭＳ Ｐゴシック"/>
            </a:endParaRPr>
          </a:p>
        </p:txBody>
      </p:sp>
      <p:sp>
        <p:nvSpPr>
          <p:cNvPr id="119811" name="Slide Number Placeholder 3"/>
          <p:cNvSpPr>
            <a:spLocks noGrp="1"/>
          </p:cNvSpPr>
          <p:nvPr>
            <p:ph type="sldNum" sz="quarter" idx="5"/>
          </p:nvPr>
        </p:nvSpPr>
        <p:spPr>
          <a:noFill/>
          <a:ln>
            <a:miter lim="800000"/>
            <a:headEnd/>
            <a:tailEnd/>
          </a:ln>
        </p:spPr>
        <p:txBody>
          <a:bodyPr/>
          <a:lstStyle/>
          <a:p>
            <a:fld id="{7118C7C0-7CFD-4729-B1EF-A539AFED7D12}" type="slidenum">
              <a:rPr lang="en-US">
                <a:solidFill>
                  <a:srgbClr val="000000"/>
                </a:solidFill>
                <a:ea typeface="ＭＳ Ｐゴシック"/>
                <a:cs typeface="ＭＳ Ｐゴシック"/>
              </a:rPr>
              <a:pPr/>
              <a:t>11</a:t>
            </a:fld>
            <a:endParaRPr lang="en-US">
              <a:solidFill>
                <a:srgbClr val="000000"/>
              </a:solidFill>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cover with photo">
    <p:bg>
      <p:bgPr>
        <a:solidFill>
          <a:srgbClr val="EE3524"/>
        </a:solidFill>
        <a:effectLst/>
      </p:bgPr>
    </p:bg>
    <p:spTree>
      <p:nvGrpSpPr>
        <p:cNvPr id="1" name=""/>
        <p:cNvGrpSpPr/>
        <p:nvPr/>
      </p:nvGrpSpPr>
      <p:grpSpPr>
        <a:xfrm>
          <a:off x="0" y="0"/>
          <a:ext cx="0" cy="0"/>
          <a:chOff x="0" y="0"/>
          <a:chExt cx="0" cy="0"/>
        </a:xfrm>
      </p:grpSpPr>
      <p:pic>
        <p:nvPicPr>
          <p:cNvPr id="4" name="Picture 7"/>
          <p:cNvPicPr>
            <a:picLocks noChangeAspect="1"/>
          </p:cNvPicPr>
          <p:nvPr/>
        </p:nvPicPr>
        <p:blipFill>
          <a:blip r:embed="rId2"/>
          <a:srcRect/>
          <a:stretch>
            <a:fillRect/>
          </a:stretch>
        </p:blipFill>
        <p:spPr bwMode="auto">
          <a:xfrm>
            <a:off x="520700" y="444500"/>
            <a:ext cx="1835150" cy="323850"/>
          </a:xfrm>
          <a:prstGeom prst="rect">
            <a:avLst/>
          </a:prstGeom>
          <a:noFill/>
          <a:ln w="9525">
            <a:noFill/>
            <a:miter lim="800000"/>
            <a:headEnd/>
            <a:tailEnd/>
          </a:ln>
        </p:spPr>
      </p:pic>
      <p:pic>
        <p:nvPicPr>
          <p:cNvPr id="6" name="Picture 6"/>
          <p:cNvPicPr>
            <a:picLocks noChangeAspect="1"/>
          </p:cNvPicPr>
          <p:nvPr userDrawn="1"/>
        </p:nvPicPr>
        <p:blipFill>
          <a:blip r:embed="rId2"/>
          <a:srcRect/>
          <a:stretch>
            <a:fillRect/>
          </a:stretch>
        </p:blipFill>
        <p:spPr bwMode="auto">
          <a:xfrm>
            <a:off x="520700" y="444500"/>
            <a:ext cx="1835150" cy="323850"/>
          </a:xfrm>
          <a:prstGeom prst="rect">
            <a:avLst/>
          </a:prstGeom>
          <a:noFill/>
          <a:ln w="9525">
            <a:noFill/>
            <a:miter lim="800000"/>
            <a:headEnd/>
            <a:tailEnd/>
          </a:ln>
        </p:spPr>
      </p:pic>
      <p:pic>
        <p:nvPicPr>
          <p:cNvPr id="7" name="Picture 1"/>
          <p:cNvPicPr>
            <a:picLocks noChangeAspect="1"/>
          </p:cNvPicPr>
          <p:nvPr userDrawn="1"/>
        </p:nvPicPr>
        <p:blipFill>
          <a:blip r:embed="rId3"/>
          <a:srcRect t="388" r="43297" b="2"/>
          <a:stretch>
            <a:fillRect/>
          </a:stretch>
        </p:blipFill>
        <p:spPr bwMode="auto">
          <a:xfrm>
            <a:off x="4129088" y="0"/>
            <a:ext cx="5014912" cy="6858000"/>
          </a:xfrm>
          <a:prstGeom prst="rect">
            <a:avLst/>
          </a:prstGeom>
          <a:noFill/>
          <a:ln w="9525">
            <a:noFill/>
            <a:miter lim="800000"/>
            <a:headEnd/>
            <a:tailEnd/>
          </a:ln>
        </p:spPr>
      </p:pic>
      <p:sp>
        <p:nvSpPr>
          <p:cNvPr id="5" name="Text Placeholder 4"/>
          <p:cNvSpPr>
            <a:spLocks noGrp="1"/>
          </p:cNvSpPr>
          <p:nvPr>
            <p:ph type="body" sz="quarter" idx="11"/>
          </p:nvPr>
        </p:nvSpPr>
        <p:spPr>
          <a:xfrm>
            <a:off x="520221" y="4753659"/>
            <a:ext cx="3234217" cy="936625"/>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2" name="Title 1"/>
          <p:cNvSpPr>
            <a:spLocks noGrp="1"/>
          </p:cNvSpPr>
          <p:nvPr>
            <p:ph type="title"/>
          </p:nvPr>
        </p:nvSpPr>
        <p:spPr>
          <a:xfrm>
            <a:off x="509588" y="3024188"/>
            <a:ext cx="3232417" cy="1585912"/>
          </a:xfrm>
          <a:prstGeom prst="rect">
            <a:avLst/>
          </a:prstGeom>
        </p:spPr>
        <p:txBody>
          <a:bodyPr/>
          <a:lstStyle>
            <a:lvl1pPr algn="l">
              <a:defRPr sz="2400">
                <a:solidFill>
                  <a:schemeClr val="bg1"/>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with image to left">
    <p:spTree>
      <p:nvGrpSpPr>
        <p:cNvPr id="1" name=""/>
        <p:cNvGrpSpPr/>
        <p:nvPr/>
      </p:nvGrpSpPr>
      <p:grpSpPr>
        <a:xfrm>
          <a:off x="0" y="0"/>
          <a:ext cx="0" cy="0"/>
          <a:chOff x="0" y="0"/>
          <a:chExt cx="0" cy="0"/>
        </a:xfrm>
      </p:grpSpPr>
      <p:sp>
        <p:nvSpPr>
          <p:cNvPr id="5"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latin typeface="Verdana" pitchFamily="34" charset="0"/>
              <a:ea typeface="ＭＳ Ｐゴシック" charset="-128"/>
              <a:cs typeface="+mn-cs"/>
            </a:endParaRPr>
          </a:p>
        </p:txBody>
      </p:sp>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latin typeface="Verdana" pitchFamily="34" charset="0"/>
              <a:ea typeface="ＭＳ Ｐゴシック" charset="-128"/>
              <a:cs typeface="+mn-cs"/>
            </a:endParaRPr>
          </a:p>
        </p:txBody>
      </p:sp>
      <p:sp>
        <p:nvSpPr>
          <p:cNvPr id="3" name="Content Placeholder 2"/>
          <p:cNvSpPr>
            <a:spLocks noGrp="1"/>
          </p:cNvSpPr>
          <p:nvPr>
            <p:ph idx="1"/>
          </p:nvPr>
        </p:nvSpPr>
        <p:spPr>
          <a:xfrm>
            <a:off x="4716016" y="1412776"/>
            <a:ext cx="3970783" cy="4896544"/>
          </a:xfrm>
          <a:prstGeom prst="rect">
            <a:avLst/>
          </a:prstGeom>
        </p:spPr>
        <p:txBody>
          <a:bodyPr/>
          <a:lstStyle>
            <a:lvl1pPr marL="268288" indent="-268288">
              <a:buClr>
                <a:schemeClr val="accent1"/>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smtClean="0"/>
              <a:t>Click to edit Master text styles</a:t>
            </a:r>
          </a:p>
        </p:txBody>
      </p:sp>
      <p:sp>
        <p:nvSpPr>
          <p:cNvPr id="7"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8" name="Slide Number Placeholder 9"/>
          <p:cNvSpPr>
            <a:spLocks noGrp="1"/>
          </p:cNvSpPr>
          <p:nvPr>
            <p:ph type="sldNum" sz="quarter" idx="11"/>
          </p:nvPr>
        </p:nvSpPr>
        <p:spPr/>
        <p:txBody>
          <a:bodyPr/>
          <a:lstStyle>
            <a:lvl1pPr>
              <a:defRPr/>
            </a:lvl1pPr>
          </a:lstStyle>
          <a:p>
            <a:pPr>
              <a:defRPr/>
            </a:pPr>
            <a:fld id="{FAE3C73A-5988-414F-ACF0-C6536F2E1755}" type="slidenum">
              <a:rPr lang="en-GB"/>
              <a:pPr>
                <a:defRPr/>
              </a:pPr>
              <a:t>‹#›</a:t>
            </a:fld>
            <a:endParaRPr lang="en-GB" dirty="0"/>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with image to right">
    <p:spTree>
      <p:nvGrpSpPr>
        <p:cNvPr id="1" name=""/>
        <p:cNvGrpSpPr/>
        <p:nvPr/>
      </p:nvGrpSpPr>
      <p:grpSpPr>
        <a:xfrm>
          <a:off x="0" y="0"/>
          <a:ext cx="0" cy="0"/>
          <a:chOff x="0" y="0"/>
          <a:chExt cx="0" cy="0"/>
        </a:xfrm>
      </p:grpSpPr>
      <p:sp>
        <p:nvSpPr>
          <p:cNvPr id="5"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latin typeface="Verdana" pitchFamily="34" charset="0"/>
              <a:ea typeface="ＭＳ Ｐゴシック" charset="-128"/>
              <a:cs typeface="+mn-cs"/>
            </a:endParaRPr>
          </a:p>
        </p:txBody>
      </p:sp>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latin typeface="Verdana" pitchFamily="34" charset="0"/>
              <a:ea typeface="ＭＳ Ｐゴシック" charset="-128"/>
              <a:cs typeface="+mn-cs"/>
            </a:endParaRPr>
          </a:p>
        </p:txBody>
      </p:sp>
      <p:sp>
        <p:nvSpPr>
          <p:cNvPr id="3" name="Content Placeholder 2"/>
          <p:cNvSpPr>
            <a:spLocks noGrp="1"/>
          </p:cNvSpPr>
          <p:nvPr>
            <p:ph idx="1"/>
          </p:nvPr>
        </p:nvSpPr>
        <p:spPr>
          <a:xfrm>
            <a:off x="509588" y="1628775"/>
            <a:ext cx="4062412" cy="4738687"/>
          </a:xfrm>
          <a:prstGeom prst="rect">
            <a:avLst/>
          </a:prstGeom>
        </p:spPr>
        <p:txBody>
          <a:bodyPr/>
          <a:lstStyle>
            <a:lvl1pPr marL="268288" indent="-268288">
              <a:buClr>
                <a:schemeClr val="accent1"/>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p:txBody>
      </p:sp>
      <p:sp>
        <p:nvSpPr>
          <p:cNvPr id="7"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8" name="Slide Number Placeholder 9"/>
          <p:cNvSpPr>
            <a:spLocks noGrp="1"/>
          </p:cNvSpPr>
          <p:nvPr>
            <p:ph type="sldNum" sz="quarter" idx="11"/>
          </p:nvPr>
        </p:nvSpPr>
        <p:spPr/>
        <p:txBody>
          <a:bodyPr/>
          <a:lstStyle>
            <a:lvl1pPr>
              <a:defRPr/>
            </a:lvl1pPr>
          </a:lstStyle>
          <a:p>
            <a:pPr>
              <a:defRPr/>
            </a:pPr>
            <a:fld id="{1C162100-56A7-4B15-9017-D5D63A5BF70E}" type="slidenum">
              <a:rPr lang="en-GB"/>
              <a:pPr>
                <a:defRPr/>
              </a:pPr>
              <a:t>‹#›</a:t>
            </a:fld>
            <a:endParaRPr lang="en-GB" dirty="0"/>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85182"/>
            <a:ext cx="4040188" cy="639762"/>
          </a:xfrm>
          <a:prstGeom prst="rect">
            <a:avLst/>
          </a:prstGeom>
        </p:spPr>
        <p:txBody>
          <a:bodyPr anchor="b"/>
          <a:lstStyle>
            <a:lvl1pPr marL="0" indent="0">
              <a:buNone/>
              <a:defRPr sz="2400" b="0">
                <a:solidFill>
                  <a:srgbClr val="292929"/>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12975"/>
            <a:ext cx="4040188" cy="3312369"/>
          </a:xfrm>
          <a:prstGeom prst="rect">
            <a:avLst/>
          </a:prstGeom>
        </p:spPr>
        <p:txBody>
          <a:bodyPr/>
          <a:lstStyle>
            <a:lvl1pPr marL="342900" indent="-342900">
              <a:buClr>
                <a:srgbClr val="EE3524"/>
              </a:buClr>
              <a:buFont typeface="Arial" pitchFamily="34" charset="0"/>
              <a:buChar char="•"/>
              <a:defRPr sz="2000">
                <a:solidFill>
                  <a:schemeClr val="tx1"/>
                </a:solidFill>
                <a:latin typeface="Verdana" pitchFamily="34" charset="0"/>
                <a:ea typeface="Verdana" pitchFamily="34" charset="0"/>
                <a:cs typeface="Verdana" pitchFamily="34" charset="0"/>
              </a:defRPr>
            </a:lvl1pPr>
            <a:lvl2pPr marL="742950" indent="-285750">
              <a:buClr>
                <a:srgbClr val="EE3524"/>
              </a:buClr>
              <a:buFont typeface="Arial" pitchFamily="34" charset="0"/>
              <a:buChar char="•"/>
              <a:defRPr sz="1800">
                <a:solidFill>
                  <a:schemeClr val="tx1"/>
                </a:solidFill>
                <a:latin typeface="Verdana" pitchFamily="34" charset="0"/>
                <a:ea typeface="Verdana" pitchFamily="34" charset="0"/>
                <a:cs typeface="Verdana" pitchFamily="34" charset="0"/>
              </a:defRPr>
            </a:lvl2pPr>
            <a:lvl3pPr marL="1143000" indent="-228600">
              <a:buClr>
                <a:srgbClr val="EE3524"/>
              </a:buClr>
              <a:buFont typeface="Arial" pitchFamily="34" charset="0"/>
              <a:buChar char="•"/>
              <a:defRPr sz="1800">
                <a:solidFill>
                  <a:schemeClr val="tx1"/>
                </a:solidFill>
                <a:latin typeface="Verdana" pitchFamily="34" charset="0"/>
              </a:defRPr>
            </a:lvl3pPr>
            <a:lvl4pPr marL="1600200" indent="-228600">
              <a:buClr>
                <a:srgbClr val="EE3524"/>
              </a:buClr>
              <a:buFont typeface="Arial" pitchFamily="34" charset="0"/>
              <a:buChar char="•"/>
              <a:defRPr sz="1800">
                <a:solidFill>
                  <a:schemeClr val="tx1"/>
                </a:solidFill>
                <a:latin typeface="Verdana" pitchFamily="34" charset="0"/>
              </a:defRPr>
            </a:lvl4pPr>
            <a:lvl5pPr marL="2057400" indent="-228600">
              <a:buClr>
                <a:srgbClr val="EE3524"/>
              </a:buClr>
              <a:buFont typeface="Arial" pitchFamily="34" charset="0"/>
              <a:buChar char="•"/>
              <a:defRPr sz="1800">
                <a:solidFill>
                  <a:schemeClr val="tx1"/>
                </a:solidFill>
                <a:latin typeface="Verdana"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2285182"/>
            <a:ext cx="4041775" cy="639762"/>
          </a:xfrm>
          <a:prstGeom prst="rect">
            <a:avLst/>
          </a:prstGeom>
        </p:spPr>
        <p:txBody>
          <a:bodyPr anchor="b"/>
          <a:lstStyle>
            <a:lvl1pPr marL="0" indent="0">
              <a:buNone/>
              <a:defRPr sz="2400" b="0">
                <a:solidFill>
                  <a:srgbClr val="292929"/>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212975"/>
            <a:ext cx="4041775" cy="3312369"/>
          </a:xfrm>
          <a:prstGeom prst="rect">
            <a:avLst/>
          </a:prstGeom>
        </p:spPr>
        <p:txBody>
          <a:bodyPr/>
          <a:lstStyle>
            <a:lvl1pPr marL="342900" indent="-342900">
              <a:buClr>
                <a:srgbClr val="EE3524"/>
              </a:buClr>
              <a:buFont typeface="Arial" pitchFamily="34" charset="0"/>
              <a:buChar char="•"/>
              <a:defRPr sz="2000">
                <a:solidFill>
                  <a:schemeClr val="tx1"/>
                </a:solidFill>
                <a:latin typeface="Verdana" pitchFamily="34" charset="0"/>
                <a:ea typeface="Verdana" pitchFamily="34" charset="0"/>
                <a:cs typeface="Verdana" pitchFamily="34" charset="0"/>
              </a:defRPr>
            </a:lvl1pPr>
            <a:lvl2pPr marL="742950" indent="-285750">
              <a:buClr>
                <a:srgbClr val="EE3524"/>
              </a:buClr>
              <a:buFont typeface="Arial" pitchFamily="34" charset="0"/>
              <a:buChar char="•"/>
              <a:defRPr sz="1800">
                <a:solidFill>
                  <a:schemeClr val="tx1"/>
                </a:solidFill>
                <a:latin typeface="Verdana" pitchFamily="34" charset="0"/>
                <a:ea typeface="Verdana" pitchFamily="34" charset="0"/>
                <a:cs typeface="Verdana" pitchFamily="34" charset="0"/>
              </a:defRPr>
            </a:lvl2pPr>
            <a:lvl3pPr marL="1143000" indent="-228600">
              <a:buClr>
                <a:srgbClr val="EE3524"/>
              </a:buClr>
              <a:buFont typeface="Arial" pitchFamily="34" charset="0"/>
              <a:buChar char="•"/>
              <a:defRPr sz="1800">
                <a:solidFill>
                  <a:schemeClr val="tx1"/>
                </a:solidFill>
                <a:latin typeface="Verdana" pitchFamily="34" charset="0"/>
              </a:defRPr>
            </a:lvl3pPr>
            <a:lvl4pPr marL="1600200" indent="-228600">
              <a:buClr>
                <a:srgbClr val="EE3524"/>
              </a:buClr>
              <a:buFont typeface="Arial" pitchFamily="34" charset="0"/>
              <a:buChar char="•"/>
              <a:defRPr sz="1800">
                <a:solidFill>
                  <a:schemeClr val="tx1"/>
                </a:solidFill>
                <a:latin typeface="Verdana" pitchFamily="34" charset="0"/>
              </a:defRPr>
            </a:lvl4pPr>
            <a:lvl5pPr marL="2057400" indent="-228600">
              <a:buClr>
                <a:srgbClr val="EE3524"/>
              </a:buClr>
              <a:buFont typeface="Arial" pitchFamily="34" charset="0"/>
              <a:buChar char="•"/>
              <a:defRPr sz="1800">
                <a:solidFill>
                  <a:schemeClr val="tx1"/>
                </a:solidFill>
                <a:latin typeface="Verdana"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10" name="Text Placeholder 4"/>
          <p:cNvSpPr>
            <a:spLocks noGrp="1"/>
          </p:cNvSpPr>
          <p:nvPr>
            <p:ph type="body" sz="quarter" idx="11"/>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1"/>
          <p:cNvSpPr>
            <a:spLocks noGrp="1"/>
          </p:cNvSpPr>
          <p:nvPr>
            <p:ph type="sldNum" sz="quarter" idx="12"/>
          </p:nvPr>
        </p:nvSpPr>
        <p:spPr/>
        <p:txBody>
          <a:bodyPr/>
          <a:lstStyle>
            <a:lvl1pPr>
              <a:defRPr/>
            </a:lvl1pPr>
          </a:lstStyle>
          <a:p>
            <a:pPr>
              <a:defRPr/>
            </a:pPr>
            <a:fld id="{FCA03894-0D8E-4227-BF35-EB706CEF3F90}" type="slidenum">
              <a:rPr lang="en-GB"/>
              <a:pPr>
                <a:defRPr/>
              </a:pPr>
              <a:t>‹#›</a:t>
            </a:fld>
            <a:endParaRPr lang="en-GB" dirty="0"/>
          </a:p>
        </p:txBody>
      </p:sp>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39750" y="1600200"/>
            <a:ext cx="8147050" cy="44211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1600200"/>
            <a:ext cx="3997325" cy="44211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9475" y="1600200"/>
            <a:ext cx="3997325" cy="44211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ront page">
    <p:bg>
      <p:bgPr>
        <a:solidFill>
          <a:srgbClr val="EE3524"/>
        </a:solidFill>
        <a:effectLst/>
      </p:bgPr>
    </p:bg>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srcRect/>
          <a:stretch>
            <a:fillRect/>
          </a:stretch>
        </p:blipFill>
        <p:spPr bwMode="auto">
          <a:xfrm>
            <a:off x="488950" y="1017588"/>
            <a:ext cx="2327275" cy="411162"/>
          </a:xfrm>
          <a:prstGeom prst="rect">
            <a:avLst/>
          </a:prstGeom>
          <a:noFill/>
          <a:ln w="9525">
            <a:noFill/>
            <a:miter lim="800000"/>
            <a:headEnd/>
            <a:tailEnd/>
          </a:ln>
        </p:spPr>
      </p:pic>
      <p:sp>
        <p:nvSpPr>
          <p:cNvPr id="5" name="Text Placeholder 4"/>
          <p:cNvSpPr>
            <a:spLocks noGrp="1"/>
          </p:cNvSpPr>
          <p:nvPr>
            <p:ph type="body" sz="quarter" idx="11"/>
          </p:nvPr>
        </p:nvSpPr>
        <p:spPr>
          <a:xfrm>
            <a:off x="382089" y="3860527"/>
            <a:ext cx="3181799" cy="936625"/>
          </a:xfrm>
          <a:prstGeom prst="rect">
            <a:avLst/>
          </a:prstGeom>
        </p:spPr>
        <p:txBody>
          <a:bodyPr/>
          <a:lstStyle>
            <a:lvl1pPr marL="0" indent="0">
              <a:buFontTx/>
              <a:buNone/>
              <a:defRPr sz="18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12"/>
          <p:cNvSpPr>
            <a:spLocks noGrp="1"/>
          </p:cNvSpPr>
          <p:nvPr>
            <p:ph type="body" sz="quarter" idx="12"/>
          </p:nvPr>
        </p:nvSpPr>
        <p:spPr>
          <a:xfrm>
            <a:off x="424393" y="3013819"/>
            <a:ext cx="3429030" cy="714375"/>
          </a:xfrm>
          <a:prstGeom prst="rect">
            <a:avLst/>
          </a:prstGeom>
        </p:spPr>
        <p:txBody>
          <a:bodyPr/>
          <a:lstStyle>
            <a:lvl1pPr marL="0" indent="0">
              <a:buNone/>
              <a:defRPr sz="2800">
                <a:solidFill>
                  <a:schemeClr val="bg1"/>
                </a:solidFill>
              </a:defRPr>
            </a:lvl1pPr>
          </a:lstStyle>
          <a:p>
            <a:pPr lvl="0"/>
            <a:r>
              <a:rPr lang="en-US" dirty="0" smtClean="0"/>
              <a:t>Click to edit Master text styles</a:t>
            </a:r>
          </a:p>
        </p:txBody>
      </p:sp>
      <p:sp>
        <p:nvSpPr>
          <p:cNvPr id="7" name="Text Placeholder 6"/>
          <p:cNvSpPr>
            <a:spLocks noGrp="1"/>
          </p:cNvSpPr>
          <p:nvPr>
            <p:ph type="body" sz="quarter" idx="13"/>
          </p:nvPr>
        </p:nvSpPr>
        <p:spPr>
          <a:xfrm>
            <a:off x="370605" y="357148"/>
            <a:ext cx="3000396" cy="285770"/>
          </a:xfrm>
          <a:prstGeom prst="rect">
            <a:avLst/>
          </a:prstGeom>
        </p:spPr>
        <p:txBody>
          <a:bodyPr/>
          <a:lstStyle>
            <a:lvl1pPr>
              <a:buNone/>
              <a:defRPr sz="1600">
                <a:solidFill>
                  <a:schemeClr val="bg1"/>
                </a:solidFill>
              </a:defRPr>
            </a:lvl1pPr>
          </a:lstStyle>
          <a:p>
            <a:pPr lvl="0"/>
            <a:r>
              <a:rPr lang="en-US" dirty="0" smtClean="0"/>
              <a:t>Click to edit Master text styles</a:t>
            </a:r>
          </a:p>
        </p:txBody>
      </p:sp>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ront page with grey stripe">
    <p:bg>
      <p:bgPr>
        <a:solidFill>
          <a:srgbClr val="EE3524"/>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srcRect/>
          <a:stretch>
            <a:fillRect/>
          </a:stretch>
        </p:blipFill>
        <p:spPr bwMode="auto">
          <a:xfrm>
            <a:off x="323850" y="401638"/>
            <a:ext cx="2327275" cy="411162"/>
          </a:xfrm>
          <a:prstGeom prst="rect">
            <a:avLst/>
          </a:prstGeom>
          <a:noFill/>
          <a:ln w="9525">
            <a:noFill/>
            <a:miter lim="800000"/>
            <a:headEnd/>
            <a:tailEnd/>
          </a:ln>
        </p:spPr>
      </p:pic>
      <p:sp>
        <p:nvSpPr>
          <p:cNvPr id="5" name="Text Placeholder 4"/>
          <p:cNvSpPr>
            <a:spLocks noGrp="1"/>
          </p:cNvSpPr>
          <p:nvPr>
            <p:ph type="body" sz="quarter" idx="11"/>
          </p:nvPr>
        </p:nvSpPr>
        <p:spPr>
          <a:xfrm>
            <a:off x="382089" y="3860527"/>
            <a:ext cx="3181799" cy="936625"/>
          </a:xfrm>
          <a:prstGeom prst="rect">
            <a:avLst/>
          </a:prstGeom>
        </p:spPr>
        <p:txBody>
          <a:bodyPr/>
          <a:lstStyle>
            <a:lvl1pPr marL="0" indent="0">
              <a:buFontTx/>
              <a:buNone/>
              <a:defRPr sz="18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12"/>
          <p:cNvSpPr>
            <a:spLocks noGrp="1"/>
          </p:cNvSpPr>
          <p:nvPr>
            <p:ph type="body" sz="quarter" idx="12"/>
          </p:nvPr>
        </p:nvSpPr>
        <p:spPr>
          <a:xfrm>
            <a:off x="424393" y="3013819"/>
            <a:ext cx="3429030" cy="714375"/>
          </a:xfrm>
          <a:prstGeom prst="rect">
            <a:avLst/>
          </a:prstGeom>
        </p:spPr>
        <p:txBody>
          <a:bodyPr/>
          <a:lstStyle>
            <a:lvl1pPr marL="0" indent="0">
              <a:buNone/>
              <a:defRPr sz="2800">
                <a:solidFill>
                  <a:schemeClr val="bg1"/>
                </a:solidFill>
              </a:defRPr>
            </a:lvl1pPr>
          </a:lstStyle>
          <a:p>
            <a:pPr lvl="0"/>
            <a:r>
              <a:rPr lang="en-US" dirty="0" smtClean="0"/>
              <a:t>Click to edit Master text styles</a:t>
            </a:r>
          </a:p>
        </p:txBody>
      </p:sp>
    </p:spTree>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ront page with highlight">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srcRect/>
          <a:stretch>
            <a:fillRect/>
          </a:stretch>
        </p:blipFill>
        <p:spPr bwMode="auto">
          <a:xfrm>
            <a:off x="3741738" y="0"/>
            <a:ext cx="5402262" cy="6858000"/>
          </a:xfrm>
          <a:prstGeom prst="rect">
            <a:avLst/>
          </a:prstGeom>
          <a:noFill/>
          <a:ln w="9525">
            <a:noFill/>
            <a:miter lim="800000"/>
            <a:headEnd/>
            <a:tailEnd/>
          </a:ln>
        </p:spPr>
      </p:pic>
      <p:pic>
        <p:nvPicPr>
          <p:cNvPr id="6" name="Picture 7"/>
          <p:cNvPicPr>
            <a:picLocks noChangeAspect="1"/>
          </p:cNvPicPr>
          <p:nvPr userDrawn="1"/>
        </p:nvPicPr>
        <p:blipFill>
          <a:blip r:embed="rId3"/>
          <a:srcRect/>
          <a:stretch>
            <a:fillRect/>
          </a:stretch>
        </p:blipFill>
        <p:spPr bwMode="auto">
          <a:xfrm>
            <a:off x="488950" y="857250"/>
            <a:ext cx="2327275" cy="411163"/>
          </a:xfrm>
          <a:prstGeom prst="rect">
            <a:avLst/>
          </a:prstGeom>
          <a:noFill/>
          <a:ln w="9525">
            <a:noFill/>
            <a:miter lim="800000"/>
            <a:headEnd/>
            <a:tailEnd/>
          </a:ln>
        </p:spPr>
      </p:pic>
      <p:sp>
        <p:nvSpPr>
          <p:cNvPr id="7" name="Rectangle 8"/>
          <p:cNvSpPr/>
          <p:nvPr userDrawn="1"/>
        </p:nvSpPr>
        <p:spPr>
          <a:xfrm>
            <a:off x="368300" y="2957513"/>
            <a:ext cx="2665413" cy="831850"/>
          </a:xfrm>
          <a:prstGeom prst="rect">
            <a:avLst/>
          </a:prstGeom>
        </p:spPr>
        <p:txBody>
          <a:bodyPr>
            <a:spAutoFit/>
          </a:bodyPr>
          <a:lstStyle/>
          <a:p>
            <a:pPr eaLnBrk="0" hangingPunct="0">
              <a:defRPr/>
            </a:pPr>
            <a:r>
              <a:rPr lang="en-GB" b="1" dirty="0">
                <a:solidFill>
                  <a:srgbClr val="FFFFFF"/>
                </a:solidFill>
                <a:ea typeface="ＭＳ Ｐゴシック" charset="-128"/>
                <a:cs typeface="+mn-cs"/>
              </a:rPr>
              <a:t>Industry &amp;</a:t>
            </a:r>
          </a:p>
          <a:p>
            <a:pPr eaLnBrk="0" hangingPunct="0">
              <a:defRPr/>
            </a:pPr>
            <a:r>
              <a:rPr lang="en-GB" b="1" dirty="0">
                <a:solidFill>
                  <a:srgbClr val="FFFFFF"/>
                </a:solidFill>
                <a:ea typeface="ＭＳ Ｐゴシック" charset="-128"/>
                <a:cs typeface="+mn-cs"/>
              </a:rPr>
              <a:t>consumer trends</a:t>
            </a:r>
            <a:endParaRPr lang="en-GB" b="1" dirty="0">
              <a:solidFill>
                <a:srgbClr val="FFFFFF"/>
              </a:solidFill>
              <a:ea typeface="ＭＳ Ｐゴシック" charset="-128"/>
              <a:cs typeface="+mn-cs"/>
            </a:endParaRPr>
          </a:p>
        </p:txBody>
      </p:sp>
      <p:sp>
        <p:nvSpPr>
          <p:cNvPr id="8" name="Rectangle 10"/>
          <p:cNvSpPr/>
          <p:nvPr userDrawn="1"/>
        </p:nvSpPr>
        <p:spPr bwMode="auto">
          <a:xfrm>
            <a:off x="0" y="0"/>
            <a:ext cx="4211638" cy="752475"/>
          </a:xfrm>
          <a:prstGeom prst="rect">
            <a:avLst/>
          </a:prstGeom>
          <a:solidFill>
            <a:srgbClr val="B2B2B2"/>
          </a:solidFill>
          <a:ln w="9525" cap="flat" cmpd="sng" algn="ctr">
            <a:noFill/>
            <a:prstDash val="solid"/>
            <a:round/>
            <a:headEnd type="none" w="med" len="med"/>
            <a:tailEnd type="none" w="med" len="med"/>
          </a:ln>
          <a:effectLst/>
          <a:extLst/>
        </p:spPr>
        <p:txBody>
          <a:bodyPr/>
          <a:lstStyle/>
          <a:p>
            <a:pPr eaLnBrk="0" hangingPunct="0">
              <a:defRPr/>
            </a:pPr>
            <a:endParaRPr lang="en-GB" dirty="0">
              <a:solidFill>
                <a:srgbClr val="000000"/>
              </a:solidFill>
              <a:ea typeface="ＭＳ Ｐゴシック" charset="-128"/>
              <a:cs typeface="+mn-cs"/>
            </a:endParaRPr>
          </a:p>
        </p:txBody>
      </p:sp>
      <p:pic>
        <p:nvPicPr>
          <p:cNvPr id="9" name="Picture 11"/>
          <p:cNvPicPr>
            <a:picLocks noChangeAspect="1"/>
          </p:cNvPicPr>
          <p:nvPr userDrawn="1"/>
        </p:nvPicPr>
        <p:blipFill>
          <a:blip r:embed="rId4"/>
          <a:srcRect b="-2"/>
          <a:stretch>
            <a:fillRect/>
          </a:stretch>
        </p:blipFill>
        <p:spPr bwMode="auto">
          <a:xfrm>
            <a:off x="3348038" y="0"/>
            <a:ext cx="5795962" cy="5497513"/>
          </a:xfrm>
          <a:prstGeom prst="rect">
            <a:avLst/>
          </a:prstGeom>
          <a:noFill/>
          <a:ln w="9525">
            <a:noFill/>
            <a:miter lim="800000"/>
            <a:headEnd/>
            <a:tailEnd/>
          </a:ln>
        </p:spPr>
      </p:pic>
      <p:sp>
        <p:nvSpPr>
          <p:cNvPr id="5" name="Text Placeholder 4"/>
          <p:cNvSpPr>
            <a:spLocks noGrp="1"/>
          </p:cNvSpPr>
          <p:nvPr>
            <p:ph type="body" sz="quarter" idx="11"/>
          </p:nvPr>
        </p:nvSpPr>
        <p:spPr>
          <a:xfrm>
            <a:off x="382089" y="3860527"/>
            <a:ext cx="3181799" cy="936625"/>
          </a:xfrm>
          <a:prstGeom prst="rect">
            <a:avLst/>
          </a:prstGeom>
        </p:spPr>
        <p:txBody>
          <a:bodyPr/>
          <a:lstStyle>
            <a:lvl1pPr marL="0" indent="0">
              <a:buFontTx/>
              <a:buNone/>
              <a:defRPr sz="18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4" name="Text Placeholder 13"/>
          <p:cNvSpPr>
            <a:spLocks noGrp="1"/>
          </p:cNvSpPr>
          <p:nvPr>
            <p:ph type="body" sz="quarter" idx="12"/>
          </p:nvPr>
        </p:nvSpPr>
        <p:spPr>
          <a:xfrm>
            <a:off x="334509" y="249590"/>
            <a:ext cx="2928916" cy="357175"/>
          </a:xfrm>
          <a:prstGeom prst="rect">
            <a:avLst/>
          </a:prstGeom>
        </p:spPr>
        <p:txBody>
          <a:bodyPr/>
          <a:lstStyle>
            <a:lvl1pPr marL="0" indent="0">
              <a:buNone/>
              <a:defRPr sz="1600">
                <a:solidFill>
                  <a:schemeClr val="bg1"/>
                </a:solidFill>
              </a:defRPr>
            </a:lvl1pPr>
            <a:lvl2pPr>
              <a:buNone/>
              <a:defRPr/>
            </a:lvl2pPr>
            <a:lvl3pPr>
              <a:buNone/>
              <a:defRPr/>
            </a:lvl3pPr>
            <a:lvl4pPr>
              <a:buNone/>
              <a:defRPr/>
            </a:lvl4pPr>
            <a:lvl5pPr>
              <a:buNone/>
              <a:defRPr/>
            </a:lvl5pPr>
          </a:lstStyle>
          <a:p>
            <a:pPr lvl="0"/>
            <a:r>
              <a:rPr lang="en-US" dirty="0" smtClean="0"/>
              <a:t>Click to edit Master text styles</a:t>
            </a:r>
          </a:p>
        </p:txBody>
      </p:sp>
    </p:spTree>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sp>
        <p:nvSpPr>
          <p:cNvPr id="4" name="Rectangle 6"/>
          <p:cNvSpPr/>
          <p:nvPr userDrawn="1"/>
        </p:nvSpPr>
        <p:spPr bwMode="auto">
          <a:xfrm>
            <a:off x="0" y="-26988"/>
            <a:ext cx="9144000" cy="6884988"/>
          </a:xfrm>
          <a:prstGeom prst="rect">
            <a:avLst/>
          </a:prstGeom>
          <a:solidFill>
            <a:srgbClr val="EE3524"/>
          </a:solidFill>
          <a:ln w="9525" cap="flat" cmpd="sng" algn="ctr">
            <a:noFill/>
            <a:prstDash val="solid"/>
            <a:round/>
            <a:headEnd type="none" w="med" len="med"/>
            <a:tailEnd type="none" w="med" len="med"/>
          </a:ln>
          <a:effectLst/>
          <a:extLst/>
        </p:spPr>
        <p:txBody>
          <a:bodyPr/>
          <a:lstStyle/>
          <a:p>
            <a:pPr eaLnBrk="0" hangingPunct="0">
              <a:defRPr/>
            </a:pPr>
            <a:endParaRPr lang="en-GB" dirty="0">
              <a:solidFill>
                <a:srgbClr val="000000"/>
              </a:solidFill>
              <a:ea typeface="ＭＳ Ｐゴシック" charset="-128"/>
              <a:cs typeface="+mn-cs"/>
            </a:endParaRPr>
          </a:p>
        </p:txBody>
      </p:sp>
      <p:pic>
        <p:nvPicPr>
          <p:cNvPr id="6" name="Picture 11"/>
          <p:cNvPicPr>
            <a:picLocks noChangeAspect="1"/>
          </p:cNvPicPr>
          <p:nvPr userDrawn="1"/>
        </p:nvPicPr>
        <p:blipFill>
          <a:blip r:embed="rId2"/>
          <a:srcRect r="23605"/>
          <a:stretch>
            <a:fillRect/>
          </a:stretch>
        </p:blipFill>
        <p:spPr bwMode="auto">
          <a:xfrm>
            <a:off x="4716463" y="2708275"/>
            <a:ext cx="4427537" cy="4149725"/>
          </a:xfrm>
          <a:prstGeom prst="rect">
            <a:avLst/>
          </a:prstGeom>
          <a:noFill/>
          <a:ln w="9525">
            <a:noFill/>
            <a:miter lim="800000"/>
            <a:headEnd/>
            <a:tailEnd/>
          </a:ln>
        </p:spPr>
      </p:pic>
      <p:pic>
        <p:nvPicPr>
          <p:cNvPr id="7" name="Picture 8"/>
          <p:cNvPicPr>
            <a:picLocks noChangeAspect="1"/>
          </p:cNvPicPr>
          <p:nvPr userDrawn="1"/>
        </p:nvPicPr>
        <p:blipFill>
          <a:blip r:embed="rId3"/>
          <a:srcRect/>
          <a:stretch>
            <a:fillRect/>
          </a:stretch>
        </p:blipFill>
        <p:spPr bwMode="auto">
          <a:xfrm>
            <a:off x="519113" y="457200"/>
            <a:ext cx="1825625" cy="322263"/>
          </a:xfrm>
          <a:prstGeom prst="rect">
            <a:avLst/>
          </a:prstGeom>
          <a:noFill/>
          <a:ln w="9525">
            <a:noFill/>
            <a:miter lim="800000"/>
            <a:headEnd/>
            <a:tailEnd/>
          </a:ln>
        </p:spPr>
      </p:pic>
      <p:sp>
        <p:nvSpPr>
          <p:cNvPr id="5" name="Text Placeholder 4"/>
          <p:cNvSpPr>
            <a:spLocks noGrp="1"/>
          </p:cNvSpPr>
          <p:nvPr>
            <p:ph type="body" sz="quarter" idx="11"/>
          </p:nvPr>
        </p:nvSpPr>
        <p:spPr>
          <a:xfrm>
            <a:off x="382089" y="3645024"/>
            <a:ext cx="3469831" cy="504577"/>
          </a:xfrm>
          <a:prstGeom prst="rect">
            <a:avLst/>
          </a:prstGeom>
        </p:spPr>
        <p:txBody>
          <a:bodyPr/>
          <a:lstStyle>
            <a:lvl1pPr marL="0" indent="0">
              <a:buFontTx/>
              <a:buNone/>
              <a:defRPr sz="20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sz="quarter" idx="12"/>
          </p:nvPr>
        </p:nvSpPr>
        <p:spPr>
          <a:xfrm>
            <a:off x="368642" y="2997200"/>
            <a:ext cx="3938588" cy="719138"/>
          </a:xfrm>
          <a:prstGeom prst="rect">
            <a:avLst/>
          </a:prstGeom>
        </p:spPr>
        <p:txBody>
          <a:bodyPr/>
          <a:lstStyle>
            <a:lvl1pPr marL="0" indent="0">
              <a:buNone/>
              <a:defRPr>
                <a:solidFill>
                  <a:schemeClr val="bg1"/>
                </a:solidFill>
              </a:defRPr>
            </a:lvl1pPr>
          </a:lstStyle>
          <a:p>
            <a:pPr lvl="0"/>
            <a:r>
              <a:rPr lang="en-US" dirty="0" smtClean="0"/>
              <a:t>Click to edit Master text styles</a:t>
            </a:r>
          </a:p>
        </p:txBody>
      </p:sp>
    </p:spTree>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 rtitl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srcRect/>
          <a:stretch>
            <a:fillRect/>
          </a:stretch>
        </p:blipFill>
        <p:spPr bwMode="auto">
          <a:xfrm>
            <a:off x="519113" y="457200"/>
            <a:ext cx="1825625" cy="322263"/>
          </a:xfrm>
          <a:prstGeom prst="rect">
            <a:avLst/>
          </a:prstGeom>
          <a:noFill/>
          <a:ln w="9525">
            <a:noFill/>
            <a:miter lim="800000"/>
            <a:headEnd/>
            <a:tailEnd/>
          </a:ln>
        </p:spPr>
      </p:pic>
      <p:sp>
        <p:nvSpPr>
          <p:cNvPr id="5" name="Text Placeholder 4"/>
          <p:cNvSpPr>
            <a:spLocks noGrp="1"/>
          </p:cNvSpPr>
          <p:nvPr>
            <p:ph type="body" sz="quarter" idx="11"/>
          </p:nvPr>
        </p:nvSpPr>
        <p:spPr>
          <a:xfrm>
            <a:off x="382089" y="1988840"/>
            <a:ext cx="3469831" cy="504577"/>
          </a:xfrm>
          <a:prstGeom prst="rect">
            <a:avLst/>
          </a:prstGeom>
        </p:spPr>
        <p:txBody>
          <a:bodyPr/>
          <a:lstStyle>
            <a:lvl1pPr marL="0" indent="0">
              <a:buFontTx/>
              <a:buNone/>
              <a:defRPr sz="20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sz="quarter" idx="12"/>
          </p:nvPr>
        </p:nvSpPr>
        <p:spPr>
          <a:xfrm>
            <a:off x="368642" y="1340768"/>
            <a:ext cx="3938588" cy="719138"/>
          </a:xfrm>
          <a:prstGeom prst="rect">
            <a:avLst/>
          </a:prstGeom>
        </p:spPr>
        <p:txBody>
          <a:bodyPr/>
          <a:lstStyle>
            <a:lvl1pPr marL="0" indent="0">
              <a:buNone/>
              <a:defRPr>
                <a:solidFill>
                  <a:schemeClr val="bg1"/>
                </a:solidFill>
              </a:defRPr>
            </a:lvl1pPr>
          </a:lstStyle>
          <a:p>
            <a:pPr lvl="0"/>
            <a:r>
              <a:rPr lang="en-US" dirty="0" smtClean="0"/>
              <a:t>Click to edit Master text styles</a:t>
            </a:r>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4" name="Rectangle 6"/>
          <p:cNvSpPr/>
          <p:nvPr userDrawn="1"/>
        </p:nvSpPr>
        <p:spPr bwMode="auto">
          <a:xfrm>
            <a:off x="0" y="-26988"/>
            <a:ext cx="9144000" cy="6884988"/>
          </a:xfrm>
          <a:prstGeom prst="rect">
            <a:avLst/>
          </a:prstGeom>
          <a:solidFill>
            <a:srgbClr val="EE3524"/>
          </a:solidFill>
          <a:ln w="9525" cap="flat" cmpd="sng" algn="ctr">
            <a:noFill/>
            <a:prstDash val="solid"/>
            <a:round/>
            <a:headEnd type="none" w="med" len="med"/>
            <a:tailEnd type="none" w="med" len="med"/>
          </a:ln>
          <a:effectLst/>
          <a:extLst/>
        </p:spPr>
        <p:txBody>
          <a:bodyPr/>
          <a:lstStyle/>
          <a:p>
            <a:pPr eaLnBrk="0" hangingPunct="0">
              <a:defRPr/>
            </a:pPr>
            <a:endParaRPr lang="en-GB" dirty="0">
              <a:latin typeface="Verdana" pitchFamily="34" charset="0"/>
              <a:ea typeface="ＭＳ Ｐゴシック" charset="-128"/>
              <a:cs typeface="+mn-cs"/>
            </a:endParaRPr>
          </a:p>
        </p:txBody>
      </p:sp>
      <p:pic>
        <p:nvPicPr>
          <p:cNvPr id="6" name="Picture 11"/>
          <p:cNvPicPr>
            <a:picLocks noChangeAspect="1"/>
          </p:cNvPicPr>
          <p:nvPr/>
        </p:nvPicPr>
        <p:blipFill>
          <a:blip r:embed="rId2"/>
          <a:srcRect/>
          <a:stretch>
            <a:fillRect/>
          </a:stretch>
        </p:blipFill>
        <p:spPr bwMode="auto">
          <a:xfrm>
            <a:off x="4716463" y="2708275"/>
            <a:ext cx="4427537" cy="4149725"/>
          </a:xfrm>
          <a:prstGeom prst="rect">
            <a:avLst/>
          </a:prstGeom>
          <a:noFill/>
          <a:ln w="9525">
            <a:noFill/>
            <a:miter lim="800000"/>
            <a:headEnd/>
            <a:tailEnd/>
          </a:ln>
        </p:spPr>
      </p:pic>
      <p:pic>
        <p:nvPicPr>
          <p:cNvPr id="7" name="Picture 8"/>
          <p:cNvPicPr>
            <a:picLocks noChangeAspect="1"/>
          </p:cNvPicPr>
          <p:nvPr/>
        </p:nvPicPr>
        <p:blipFill>
          <a:blip r:embed="rId3"/>
          <a:srcRect/>
          <a:stretch>
            <a:fillRect/>
          </a:stretch>
        </p:blipFill>
        <p:spPr bwMode="auto">
          <a:xfrm>
            <a:off x="519113" y="457200"/>
            <a:ext cx="1835150" cy="323850"/>
          </a:xfrm>
          <a:prstGeom prst="rect">
            <a:avLst/>
          </a:prstGeom>
          <a:noFill/>
          <a:ln w="9525">
            <a:noFill/>
            <a:miter lim="800000"/>
            <a:headEnd/>
            <a:tailEnd/>
          </a:ln>
        </p:spPr>
      </p:pic>
      <p:pic>
        <p:nvPicPr>
          <p:cNvPr id="8" name="Picture 9"/>
          <p:cNvPicPr>
            <a:picLocks noChangeAspect="1"/>
          </p:cNvPicPr>
          <p:nvPr userDrawn="1"/>
        </p:nvPicPr>
        <p:blipFill>
          <a:blip r:embed="rId2"/>
          <a:srcRect/>
          <a:stretch>
            <a:fillRect/>
          </a:stretch>
        </p:blipFill>
        <p:spPr bwMode="auto">
          <a:xfrm>
            <a:off x="4716463" y="2708275"/>
            <a:ext cx="4427537" cy="4149725"/>
          </a:xfrm>
          <a:prstGeom prst="rect">
            <a:avLst/>
          </a:prstGeom>
          <a:noFill/>
          <a:ln w="9525">
            <a:noFill/>
            <a:miter lim="800000"/>
            <a:headEnd/>
            <a:tailEnd/>
          </a:ln>
        </p:spPr>
      </p:pic>
      <p:pic>
        <p:nvPicPr>
          <p:cNvPr id="9" name="Picture 10"/>
          <p:cNvPicPr>
            <a:picLocks noChangeAspect="1"/>
          </p:cNvPicPr>
          <p:nvPr userDrawn="1"/>
        </p:nvPicPr>
        <p:blipFill>
          <a:blip r:embed="rId3"/>
          <a:srcRect/>
          <a:stretch>
            <a:fillRect/>
          </a:stretch>
        </p:blipFill>
        <p:spPr bwMode="auto">
          <a:xfrm>
            <a:off x="519113" y="457200"/>
            <a:ext cx="1835150" cy="323850"/>
          </a:xfrm>
          <a:prstGeom prst="rect">
            <a:avLst/>
          </a:prstGeom>
          <a:noFill/>
          <a:ln w="9525">
            <a:noFill/>
            <a:miter lim="800000"/>
            <a:headEnd/>
            <a:tailEnd/>
          </a:ln>
        </p:spPr>
      </p:pic>
      <p:sp>
        <p:nvSpPr>
          <p:cNvPr id="5" name="Text Placeholder 4"/>
          <p:cNvSpPr>
            <a:spLocks noGrp="1"/>
          </p:cNvSpPr>
          <p:nvPr>
            <p:ph type="body" sz="quarter" idx="11"/>
          </p:nvPr>
        </p:nvSpPr>
        <p:spPr>
          <a:xfrm>
            <a:off x="509589" y="4740928"/>
            <a:ext cx="3244850" cy="504577"/>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2" name="Title 1"/>
          <p:cNvSpPr>
            <a:spLocks noGrp="1"/>
          </p:cNvSpPr>
          <p:nvPr>
            <p:ph type="title"/>
          </p:nvPr>
        </p:nvSpPr>
        <p:spPr>
          <a:xfrm>
            <a:off x="509588" y="3024188"/>
            <a:ext cx="3244850" cy="1585912"/>
          </a:xfrm>
          <a:prstGeom prst="rect">
            <a:avLst/>
          </a:prstGeom>
        </p:spPr>
        <p:txBody>
          <a:bodyPr/>
          <a:lstStyle>
            <a:lvl1pPr algn="l">
              <a:defRPr sz="2500">
                <a:solidFill>
                  <a:schemeClr val="bg1"/>
                </a:solidFill>
                <a:latin typeface="Verdana" pitchFamily="34" charset="0"/>
                <a:ea typeface="Verdana" pitchFamily="34" charset="0"/>
                <a:cs typeface="Verdana" pitchFamily="34" charset="0"/>
              </a:defRPr>
            </a:lvl1pPr>
          </a:lstStyle>
          <a:p>
            <a:pPr lvl="0"/>
            <a:r>
              <a:rPr lang="en-US" dirty="0" smtClean="0"/>
              <a:t>Click to edit Master title style</a:t>
            </a:r>
            <a:endParaRPr lang="en-GB" dirty="0"/>
          </a:p>
        </p:txBody>
      </p:sp>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5014" y="1340768"/>
            <a:ext cx="4606156" cy="576064"/>
          </a:xfrm>
          <a:prstGeom prst="rect">
            <a:avLst/>
          </a:prstGeom>
        </p:spPr>
        <p:txBody>
          <a:bodyPr lIns="0"/>
          <a:lstStyle>
            <a:lvl1pPr algn="l">
              <a:defRPr sz="2000">
                <a:solidFill>
                  <a:srgbClr val="EE3524"/>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2348880"/>
            <a:ext cx="8229600" cy="3777283"/>
          </a:xfrm>
          <a:prstGeom prst="rect">
            <a:avLst/>
          </a:prstGeom>
        </p:spPr>
        <p:txBody>
          <a:bodyPr/>
          <a:lstStyle>
            <a:lvl1pPr marL="268288" indent="-268288">
              <a:buClr>
                <a:srgbClr val="CD3425"/>
              </a:buClr>
              <a:buFont typeface="Arial" pitchFamily="34" charset="0"/>
              <a:buChar char="•"/>
              <a:defRPr sz="2000">
                <a:solidFill>
                  <a:srgbClr val="292929"/>
                </a:solidFill>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smtClean="0"/>
              <a:t>Click to edit Master text styles</a:t>
            </a:r>
          </a:p>
        </p:txBody>
      </p:sp>
      <p:sp>
        <p:nvSpPr>
          <p:cNvPr id="5" name="Text Placeholder 4"/>
          <p:cNvSpPr>
            <a:spLocks noGrp="1"/>
          </p:cNvSpPr>
          <p:nvPr>
            <p:ph type="body" sz="quarter" idx="10"/>
          </p:nvPr>
        </p:nvSpPr>
        <p:spPr>
          <a:xfrm>
            <a:off x="6187843" y="503145"/>
            <a:ext cx="2447504" cy="216446"/>
          </a:xfrm>
          <a:prstGeom prst="rect">
            <a:avLst/>
          </a:prstGeom>
        </p:spPr>
        <p:txBody>
          <a:bodyPr rIns="0" bIns="72000"/>
          <a:lstStyle>
            <a:lvl1pPr marL="0" indent="0" algn="r">
              <a:buFontTx/>
              <a:buNone/>
              <a:defRPr sz="1400">
                <a:solidFill>
                  <a:srgbClr val="29292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6" name="Slide Number Placeholder 1"/>
          <p:cNvSpPr>
            <a:spLocks noGrp="1"/>
          </p:cNvSpPr>
          <p:nvPr>
            <p:ph type="sldNum" sz="quarter" idx="11"/>
          </p:nvPr>
        </p:nvSpPr>
        <p:spPr/>
        <p:txBody>
          <a:bodyPr/>
          <a:lstStyle>
            <a:lvl1pPr>
              <a:defRPr/>
            </a:lvl1pPr>
          </a:lstStyle>
          <a:p>
            <a:pPr>
              <a:defRPr/>
            </a:pPr>
            <a:fld id="{8A2F9FB5-FB3B-4A0B-A8FF-91C92CD101C4}" type="slidenum">
              <a:rPr lang="en-GB"/>
              <a:pPr>
                <a:defRPr/>
              </a:pPr>
              <a:t>‹#›</a:t>
            </a:fld>
            <a:endParaRPr lang="en-GB" dirty="0"/>
          </a:p>
        </p:txBody>
      </p:sp>
    </p:spTree>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srcRect/>
          <a:stretch>
            <a:fillRect/>
          </a:stretch>
        </p:blipFill>
        <p:spPr bwMode="auto">
          <a:xfrm>
            <a:off x="519113" y="457200"/>
            <a:ext cx="1825625" cy="322263"/>
          </a:xfrm>
          <a:prstGeom prst="rect">
            <a:avLst/>
          </a:prstGeom>
          <a:noFill/>
          <a:ln w="9525">
            <a:noFill/>
            <a:miter lim="800000"/>
            <a:headEnd/>
            <a:tailEnd/>
          </a:ln>
        </p:spPr>
      </p:pic>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ea typeface="ＭＳ Ｐゴシック" charset="-128"/>
              <a:cs typeface="+mn-cs"/>
            </a:endParaRPr>
          </a:p>
        </p:txBody>
      </p:sp>
      <p:sp>
        <p:nvSpPr>
          <p:cNvPr id="3" name="Content Placeholder 2"/>
          <p:cNvSpPr>
            <a:spLocks noGrp="1"/>
          </p:cNvSpPr>
          <p:nvPr>
            <p:ph idx="1"/>
          </p:nvPr>
        </p:nvSpPr>
        <p:spPr>
          <a:xfrm>
            <a:off x="4716016" y="1412776"/>
            <a:ext cx="3970783" cy="4896544"/>
          </a:xfrm>
          <a:prstGeom prst="rect">
            <a:avLst/>
          </a:prstGeom>
        </p:spPr>
        <p:txBody>
          <a:bodyPr/>
          <a:lstStyle>
            <a:lvl1pPr marL="268288" indent="-268288">
              <a:buClr>
                <a:srgbClr val="CD3425"/>
              </a:buClr>
              <a:buFont typeface="Arial" pitchFamily="34" charset="0"/>
              <a:buChar char="•"/>
              <a:defRPr sz="2000">
                <a:solidFill>
                  <a:srgbClr val="646464"/>
                </a:solidFill>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p:txBody>
      </p:sp>
      <p:sp>
        <p:nvSpPr>
          <p:cNvPr id="5" name="Text Placeholder 4"/>
          <p:cNvSpPr>
            <a:spLocks noGrp="1"/>
          </p:cNvSpPr>
          <p:nvPr>
            <p:ph type="body" sz="quarter" idx="10"/>
          </p:nvPr>
        </p:nvSpPr>
        <p:spPr>
          <a:xfrm>
            <a:off x="6187843" y="503145"/>
            <a:ext cx="2447504" cy="216446"/>
          </a:xfrm>
          <a:prstGeom prst="rect">
            <a:avLst/>
          </a:prstGeom>
        </p:spPr>
        <p:txBody>
          <a:bodyPr rIns="0" bIns="72000"/>
          <a:lstStyle>
            <a:lvl1pPr marL="0" indent="0" algn="r">
              <a:buFontTx/>
              <a:buNone/>
              <a:defRPr sz="1400">
                <a:solidFill>
                  <a:srgbClr val="29292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7" name="Slide Number Placeholder 9"/>
          <p:cNvSpPr>
            <a:spLocks noGrp="1"/>
          </p:cNvSpPr>
          <p:nvPr>
            <p:ph type="sldNum" sz="quarter" idx="11"/>
          </p:nvPr>
        </p:nvSpPr>
        <p:spPr/>
        <p:txBody>
          <a:bodyPr/>
          <a:lstStyle>
            <a:lvl1pPr>
              <a:defRPr/>
            </a:lvl1pPr>
          </a:lstStyle>
          <a:p>
            <a:pPr>
              <a:defRPr/>
            </a:pPr>
            <a:fld id="{CF432171-01C7-4A08-877F-CEC1455EFFC5}" type="slidenum">
              <a:rPr lang="en-GB"/>
              <a:pPr>
                <a:defRPr/>
              </a:pPr>
              <a:t>‹#›</a:t>
            </a:fld>
            <a:endParaRPr lang="en-GB" dirty="0"/>
          </a:p>
        </p:txBody>
      </p:sp>
    </p:spTree>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85182"/>
            <a:ext cx="4040188" cy="639762"/>
          </a:xfrm>
          <a:prstGeom prst="rect">
            <a:avLst/>
          </a:prstGeom>
        </p:spPr>
        <p:txBody>
          <a:bodyPr anchor="b"/>
          <a:lstStyle>
            <a:lvl1pPr marL="0" indent="0">
              <a:buNone/>
              <a:defRPr sz="2400" b="1">
                <a:solidFill>
                  <a:srgbClr val="2929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3212975"/>
            <a:ext cx="4040188" cy="3312369"/>
          </a:xfrm>
          <a:prstGeom prst="rect">
            <a:avLst/>
          </a:prstGeom>
        </p:spPr>
        <p:txBody>
          <a:bodyPr/>
          <a:lstStyle>
            <a:lvl1pPr>
              <a:defRPr sz="2400">
                <a:solidFill>
                  <a:srgbClr val="292929"/>
                </a:solidFill>
              </a:defRPr>
            </a:lvl1pPr>
            <a:lvl2pPr>
              <a:defRPr sz="2000">
                <a:solidFill>
                  <a:srgbClr val="292929"/>
                </a:solidFill>
              </a:defRPr>
            </a:lvl2pPr>
            <a:lvl3pPr>
              <a:defRPr sz="1800">
                <a:solidFill>
                  <a:srgbClr val="292929"/>
                </a:solidFill>
              </a:defRPr>
            </a:lvl3pPr>
            <a:lvl4pPr>
              <a:defRPr sz="1600">
                <a:solidFill>
                  <a:srgbClr val="292929"/>
                </a:solidFill>
              </a:defRPr>
            </a:lvl4pPr>
            <a:lvl5pPr>
              <a:defRPr sz="1600">
                <a:solidFill>
                  <a:srgbClr val="292929"/>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2285182"/>
            <a:ext cx="4041775" cy="639762"/>
          </a:xfrm>
          <a:prstGeom prst="rect">
            <a:avLst/>
          </a:prstGeom>
        </p:spPr>
        <p:txBody>
          <a:bodyPr anchor="b"/>
          <a:lstStyle>
            <a:lvl1pPr marL="0" indent="0">
              <a:buNone/>
              <a:defRPr sz="2400" b="1">
                <a:solidFill>
                  <a:srgbClr val="2929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212975"/>
            <a:ext cx="4041775" cy="3312369"/>
          </a:xfrm>
          <a:prstGeom prst="rect">
            <a:avLst/>
          </a:prstGeom>
        </p:spPr>
        <p:txBody>
          <a:bodyPr/>
          <a:lstStyle>
            <a:lvl1pPr>
              <a:defRPr sz="2400">
                <a:solidFill>
                  <a:srgbClr val="292929"/>
                </a:solidFill>
              </a:defRPr>
            </a:lvl1pPr>
            <a:lvl2pPr>
              <a:defRPr sz="2000">
                <a:solidFill>
                  <a:srgbClr val="292929"/>
                </a:solidFill>
              </a:defRPr>
            </a:lvl2pPr>
            <a:lvl3pPr>
              <a:defRPr sz="1800">
                <a:solidFill>
                  <a:srgbClr val="292929"/>
                </a:solidFill>
              </a:defRPr>
            </a:lvl3pPr>
            <a:lvl4pPr>
              <a:defRPr sz="1600">
                <a:solidFill>
                  <a:srgbClr val="292929"/>
                </a:solidFill>
              </a:defRPr>
            </a:lvl4pPr>
            <a:lvl5pPr>
              <a:defRPr sz="1600">
                <a:solidFill>
                  <a:srgbClr val="292929"/>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Title 1"/>
          <p:cNvSpPr>
            <a:spLocks noGrp="1"/>
          </p:cNvSpPr>
          <p:nvPr>
            <p:ph type="title"/>
          </p:nvPr>
        </p:nvSpPr>
        <p:spPr>
          <a:xfrm>
            <a:off x="515014" y="1340768"/>
            <a:ext cx="4606156" cy="576064"/>
          </a:xfrm>
          <a:prstGeom prst="rect">
            <a:avLst/>
          </a:prstGeom>
        </p:spPr>
        <p:txBody>
          <a:bodyPr lIns="0"/>
          <a:lstStyle>
            <a:lvl1pPr algn="l">
              <a:defRPr sz="2000">
                <a:solidFill>
                  <a:srgbClr val="EE3524"/>
                </a:solidFill>
              </a:defRPr>
            </a:lvl1pPr>
          </a:lstStyle>
          <a:p>
            <a:r>
              <a:rPr lang="en-US" dirty="0" smtClean="0"/>
              <a:t>Click to edit Master title style</a:t>
            </a:r>
            <a:endParaRPr lang="en-GB" dirty="0"/>
          </a:p>
        </p:txBody>
      </p:sp>
      <p:sp>
        <p:nvSpPr>
          <p:cNvPr id="9" name="Text Placeholder 4"/>
          <p:cNvSpPr>
            <a:spLocks noGrp="1"/>
          </p:cNvSpPr>
          <p:nvPr>
            <p:ph type="body" sz="quarter" idx="11"/>
          </p:nvPr>
        </p:nvSpPr>
        <p:spPr>
          <a:xfrm>
            <a:off x="6187843" y="503145"/>
            <a:ext cx="2447504" cy="216446"/>
          </a:xfrm>
          <a:prstGeom prst="rect">
            <a:avLst/>
          </a:prstGeom>
        </p:spPr>
        <p:txBody>
          <a:bodyPr rIns="0" bIns="72000"/>
          <a:lstStyle>
            <a:lvl1pPr marL="0" indent="0" algn="r">
              <a:buFontTx/>
              <a:buNone/>
              <a:defRPr sz="1400">
                <a:solidFill>
                  <a:srgbClr val="29292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0" name="Slide Number Placeholder 1"/>
          <p:cNvSpPr>
            <a:spLocks noGrp="1"/>
          </p:cNvSpPr>
          <p:nvPr>
            <p:ph type="sldNum" sz="quarter" idx="12"/>
          </p:nvPr>
        </p:nvSpPr>
        <p:spPr/>
        <p:txBody>
          <a:bodyPr/>
          <a:lstStyle>
            <a:lvl1pPr>
              <a:defRPr/>
            </a:lvl1pPr>
          </a:lstStyle>
          <a:p>
            <a:pPr>
              <a:defRPr/>
            </a:pPr>
            <a:fld id="{9EED8CF2-F8B5-42A1-BB22-9005CB112B03}" type="slidenum">
              <a:rPr lang="en-GB"/>
              <a:pPr>
                <a:defRPr/>
              </a:pPr>
              <a:t>‹#›</a:t>
            </a:fld>
            <a:endParaRPr lang="en-GB" dirty="0"/>
          </a:p>
        </p:txBody>
      </p:sp>
    </p:spTree>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39750" y="1600200"/>
            <a:ext cx="8147050" cy="44211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ront cover with photo">
    <p:bg>
      <p:bgPr>
        <a:solidFill>
          <a:srgbClr val="EE3524"/>
        </a:solidFill>
        <a:effectLst/>
      </p:bgPr>
    </p:bg>
    <p:spTree>
      <p:nvGrpSpPr>
        <p:cNvPr id="1" name=""/>
        <p:cNvGrpSpPr/>
        <p:nvPr/>
      </p:nvGrpSpPr>
      <p:grpSpPr>
        <a:xfrm>
          <a:off x="0" y="0"/>
          <a:ext cx="0" cy="0"/>
          <a:chOff x="0" y="0"/>
          <a:chExt cx="0" cy="0"/>
        </a:xfrm>
      </p:grpSpPr>
      <p:pic>
        <p:nvPicPr>
          <p:cNvPr id="4" name="Picture 7"/>
          <p:cNvPicPr>
            <a:picLocks noChangeAspect="1"/>
          </p:cNvPicPr>
          <p:nvPr/>
        </p:nvPicPr>
        <p:blipFill>
          <a:blip r:embed="rId2"/>
          <a:srcRect/>
          <a:stretch>
            <a:fillRect/>
          </a:stretch>
        </p:blipFill>
        <p:spPr bwMode="auto">
          <a:xfrm>
            <a:off x="520700" y="444500"/>
            <a:ext cx="1835150" cy="323850"/>
          </a:xfrm>
          <a:prstGeom prst="rect">
            <a:avLst/>
          </a:prstGeom>
          <a:noFill/>
          <a:ln w="9525">
            <a:noFill/>
            <a:miter lim="800000"/>
            <a:headEnd/>
            <a:tailEnd/>
          </a:ln>
        </p:spPr>
      </p:pic>
      <p:pic>
        <p:nvPicPr>
          <p:cNvPr id="6" name="Picture 6"/>
          <p:cNvPicPr>
            <a:picLocks noChangeAspect="1"/>
          </p:cNvPicPr>
          <p:nvPr userDrawn="1"/>
        </p:nvPicPr>
        <p:blipFill>
          <a:blip r:embed="rId2"/>
          <a:srcRect/>
          <a:stretch>
            <a:fillRect/>
          </a:stretch>
        </p:blipFill>
        <p:spPr bwMode="auto">
          <a:xfrm>
            <a:off x="520700" y="444500"/>
            <a:ext cx="1835150" cy="323850"/>
          </a:xfrm>
          <a:prstGeom prst="rect">
            <a:avLst/>
          </a:prstGeom>
          <a:noFill/>
          <a:ln w="9525">
            <a:noFill/>
            <a:miter lim="800000"/>
            <a:headEnd/>
            <a:tailEnd/>
          </a:ln>
        </p:spPr>
      </p:pic>
      <p:pic>
        <p:nvPicPr>
          <p:cNvPr id="7" name="Picture 1"/>
          <p:cNvPicPr>
            <a:picLocks noChangeAspect="1"/>
          </p:cNvPicPr>
          <p:nvPr userDrawn="1"/>
        </p:nvPicPr>
        <p:blipFill>
          <a:blip r:embed="rId3"/>
          <a:srcRect/>
          <a:stretch>
            <a:fillRect/>
          </a:stretch>
        </p:blipFill>
        <p:spPr bwMode="auto">
          <a:xfrm>
            <a:off x="4129088" y="0"/>
            <a:ext cx="5014912" cy="6858000"/>
          </a:xfrm>
          <a:prstGeom prst="rect">
            <a:avLst/>
          </a:prstGeom>
          <a:noFill/>
          <a:ln w="9525">
            <a:noFill/>
            <a:miter lim="800000"/>
            <a:headEnd/>
            <a:tailEnd/>
          </a:ln>
        </p:spPr>
      </p:pic>
      <p:sp>
        <p:nvSpPr>
          <p:cNvPr id="5" name="Text Placeholder 4"/>
          <p:cNvSpPr>
            <a:spLocks noGrp="1"/>
          </p:cNvSpPr>
          <p:nvPr>
            <p:ph type="body" sz="quarter" idx="11"/>
          </p:nvPr>
        </p:nvSpPr>
        <p:spPr>
          <a:xfrm>
            <a:off x="520221" y="4753659"/>
            <a:ext cx="3234217" cy="936625"/>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2" name="Title 1"/>
          <p:cNvSpPr>
            <a:spLocks noGrp="1"/>
          </p:cNvSpPr>
          <p:nvPr>
            <p:ph type="title"/>
          </p:nvPr>
        </p:nvSpPr>
        <p:spPr>
          <a:xfrm>
            <a:off x="509588" y="3024188"/>
            <a:ext cx="3232417" cy="1585912"/>
          </a:xfrm>
          <a:prstGeom prst="rect">
            <a:avLst/>
          </a:prstGeom>
        </p:spPr>
        <p:txBody>
          <a:bodyPr/>
          <a:lstStyle>
            <a:lvl1pPr algn="l">
              <a:defRPr sz="2400">
                <a:solidFill>
                  <a:schemeClr val="bg1"/>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Tree>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4" name="Rectangle 6"/>
          <p:cNvSpPr/>
          <p:nvPr userDrawn="1"/>
        </p:nvSpPr>
        <p:spPr bwMode="auto">
          <a:xfrm>
            <a:off x="0" y="-26988"/>
            <a:ext cx="9144000" cy="6884988"/>
          </a:xfrm>
          <a:prstGeom prst="rect">
            <a:avLst/>
          </a:prstGeom>
          <a:solidFill>
            <a:srgbClr val="EE3524"/>
          </a:solidFill>
          <a:ln w="9525" cap="flat" cmpd="sng" algn="ctr">
            <a:noFill/>
            <a:prstDash val="solid"/>
            <a:round/>
            <a:headEnd type="none" w="med" len="med"/>
            <a:tailEnd type="none" w="med" len="med"/>
          </a:ln>
          <a:effectLst/>
          <a:extLst/>
        </p:spPr>
        <p:txBody>
          <a:bodyPr/>
          <a:lstStyle/>
          <a:p>
            <a:pPr eaLnBrk="0" hangingPunct="0">
              <a:defRPr/>
            </a:pPr>
            <a:endParaRPr lang="en-GB" dirty="0">
              <a:solidFill>
                <a:srgbClr val="000000"/>
              </a:solidFill>
              <a:latin typeface="Verdana" pitchFamily="34" charset="0"/>
              <a:cs typeface="+mn-cs"/>
            </a:endParaRPr>
          </a:p>
        </p:txBody>
      </p:sp>
      <p:pic>
        <p:nvPicPr>
          <p:cNvPr id="6" name="Picture 11"/>
          <p:cNvPicPr>
            <a:picLocks noChangeAspect="1"/>
          </p:cNvPicPr>
          <p:nvPr/>
        </p:nvPicPr>
        <p:blipFill>
          <a:blip r:embed="rId2"/>
          <a:srcRect/>
          <a:stretch>
            <a:fillRect/>
          </a:stretch>
        </p:blipFill>
        <p:spPr bwMode="auto">
          <a:xfrm>
            <a:off x="4716463" y="2708275"/>
            <a:ext cx="4427537" cy="4149725"/>
          </a:xfrm>
          <a:prstGeom prst="rect">
            <a:avLst/>
          </a:prstGeom>
          <a:noFill/>
          <a:ln w="9525">
            <a:noFill/>
            <a:miter lim="800000"/>
            <a:headEnd/>
            <a:tailEnd/>
          </a:ln>
        </p:spPr>
      </p:pic>
      <p:pic>
        <p:nvPicPr>
          <p:cNvPr id="7" name="Picture 8"/>
          <p:cNvPicPr>
            <a:picLocks noChangeAspect="1"/>
          </p:cNvPicPr>
          <p:nvPr/>
        </p:nvPicPr>
        <p:blipFill>
          <a:blip r:embed="rId3"/>
          <a:srcRect/>
          <a:stretch>
            <a:fillRect/>
          </a:stretch>
        </p:blipFill>
        <p:spPr bwMode="auto">
          <a:xfrm>
            <a:off x="519113" y="457200"/>
            <a:ext cx="1835150" cy="323850"/>
          </a:xfrm>
          <a:prstGeom prst="rect">
            <a:avLst/>
          </a:prstGeom>
          <a:noFill/>
          <a:ln w="9525">
            <a:noFill/>
            <a:miter lim="800000"/>
            <a:headEnd/>
            <a:tailEnd/>
          </a:ln>
        </p:spPr>
      </p:pic>
      <p:pic>
        <p:nvPicPr>
          <p:cNvPr id="8" name="Picture 9"/>
          <p:cNvPicPr>
            <a:picLocks noChangeAspect="1"/>
          </p:cNvPicPr>
          <p:nvPr userDrawn="1"/>
        </p:nvPicPr>
        <p:blipFill>
          <a:blip r:embed="rId2"/>
          <a:srcRect/>
          <a:stretch>
            <a:fillRect/>
          </a:stretch>
        </p:blipFill>
        <p:spPr bwMode="auto">
          <a:xfrm>
            <a:off x="4716463" y="2708275"/>
            <a:ext cx="4427537" cy="4149725"/>
          </a:xfrm>
          <a:prstGeom prst="rect">
            <a:avLst/>
          </a:prstGeom>
          <a:noFill/>
          <a:ln w="9525">
            <a:noFill/>
            <a:miter lim="800000"/>
            <a:headEnd/>
            <a:tailEnd/>
          </a:ln>
        </p:spPr>
      </p:pic>
      <p:pic>
        <p:nvPicPr>
          <p:cNvPr id="9" name="Picture 10"/>
          <p:cNvPicPr>
            <a:picLocks noChangeAspect="1"/>
          </p:cNvPicPr>
          <p:nvPr userDrawn="1"/>
        </p:nvPicPr>
        <p:blipFill>
          <a:blip r:embed="rId3"/>
          <a:srcRect/>
          <a:stretch>
            <a:fillRect/>
          </a:stretch>
        </p:blipFill>
        <p:spPr bwMode="auto">
          <a:xfrm>
            <a:off x="519113" y="457200"/>
            <a:ext cx="1835150" cy="323850"/>
          </a:xfrm>
          <a:prstGeom prst="rect">
            <a:avLst/>
          </a:prstGeom>
          <a:noFill/>
          <a:ln w="9525">
            <a:noFill/>
            <a:miter lim="800000"/>
            <a:headEnd/>
            <a:tailEnd/>
          </a:ln>
        </p:spPr>
      </p:pic>
      <p:sp>
        <p:nvSpPr>
          <p:cNvPr id="5" name="Text Placeholder 4"/>
          <p:cNvSpPr>
            <a:spLocks noGrp="1"/>
          </p:cNvSpPr>
          <p:nvPr>
            <p:ph type="body" sz="quarter" idx="11"/>
          </p:nvPr>
        </p:nvSpPr>
        <p:spPr>
          <a:xfrm>
            <a:off x="509589" y="4740928"/>
            <a:ext cx="3244850" cy="504577"/>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2" name="Title 1"/>
          <p:cNvSpPr>
            <a:spLocks noGrp="1"/>
          </p:cNvSpPr>
          <p:nvPr>
            <p:ph type="title"/>
          </p:nvPr>
        </p:nvSpPr>
        <p:spPr>
          <a:xfrm>
            <a:off x="509588" y="3024188"/>
            <a:ext cx="3244850" cy="1585912"/>
          </a:xfrm>
          <a:prstGeom prst="rect">
            <a:avLst/>
          </a:prstGeom>
        </p:spPr>
        <p:txBody>
          <a:bodyPr/>
          <a:lstStyle>
            <a:lvl1pPr algn="l">
              <a:defRPr sz="2500">
                <a:solidFill>
                  <a:schemeClr val="bg1"/>
                </a:solidFill>
                <a:latin typeface="Verdana" pitchFamily="34" charset="0"/>
                <a:ea typeface="Verdana" pitchFamily="34" charset="0"/>
                <a:cs typeface="Verdana" pitchFamily="34" charset="0"/>
              </a:defRPr>
            </a:lvl1pPr>
          </a:lstStyle>
          <a:p>
            <a:pPr lvl="0"/>
            <a:r>
              <a:rPr lang="en-US" dirty="0" smtClean="0"/>
              <a:t>Click to edit Master title style</a:t>
            </a:r>
            <a:endParaRPr lang="en-GB" dirty="0"/>
          </a:p>
        </p:txBody>
      </p:sp>
    </p:spTree>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with background image">
    <p:spTree>
      <p:nvGrpSpPr>
        <p:cNvPr id="1" name=""/>
        <p:cNvGrpSpPr/>
        <p:nvPr/>
      </p:nvGrpSpPr>
      <p:grpSpPr>
        <a:xfrm>
          <a:off x="0" y="0"/>
          <a:ext cx="0" cy="0"/>
          <a:chOff x="0" y="0"/>
          <a:chExt cx="0" cy="0"/>
        </a:xfrm>
      </p:grpSpPr>
      <p:pic>
        <p:nvPicPr>
          <p:cNvPr id="4" name="Picture 5"/>
          <p:cNvPicPr>
            <a:picLocks noChangeAspect="1" noChangeArrowheads="1"/>
          </p:cNvPicPr>
          <p:nvPr userDrawn="1"/>
        </p:nvPicPr>
        <p:blipFill>
          <a:blip r:embed="rId2"/>
          <a:srcRect/>
          <a:stretch>
            <a:fillRect/>
          </a:stretch>
        </p:blipFill>
        <p:spPr bwMode="auto">
          <a:xfrm>
            <a:off x="-6350" y="0"/>
            <a:ext cx="9172575" cy="6872288"/>
          </a:xfrm>
          <a:prstGeom prst="rect">
            <a:avLst/>
          </a:prstGeom>
          <a:noFill/>
          <a:ln w="9525">
            <a:noFill/>
            <a:miter lim="800000"/>
            <a:headEnd/>
            <a:tailEnd/>
          </a:ln>
        </p:spPr>
      </p:pic>
      <p:pic>
        <p:nvPicPr>
          <p:cNvPr id="6" name="Picture 6"/>
          <p:cNvPicPr>
            <a:picLocks noChangeAspect="1"/>
          </p:cNvPicPr>
          <p:nvPr/>
        </p:nvPicPr>
        <p:blipFill>
          <a:blip r:embed="rId3"/>
          <a:srcRect/>
          <a:stretch>
            <a:fillRect/>
          </a:stretch>
        </p:blipFill>
        <p:spPr bwMode="auto">
          <a:xfrm>
            <a:off x="517525" y="461963"/>
            <a:ext cx="1836738" cy="323850"/>
          </a:xfrm>
          <a:prstGeom prst="rect">
            <a:avLst/>
          </a:prstGeom>
          <a:noFill/>
          <a:ln w="9525">
            <a:noFill/>
            <a:miter lim="800000"/>
            <a:headEnd/>
            <a:tailEnd/>
          </a:ln>
        </p:spPr>
      </p:pic>
      <p:pic>
        <p:nvPicPr>
          <p:cNvPr id="7" name="Picture 5"/>
          <p:cNvPicPr>
            <a:picLocks noChangeAspect="1"/>
          </p:cNvPicPr>
          <p:nvPr userDrawn="1"/>
        </p:nvPicPr>
        <p:blipFill>
          <a:blip r:embed="rId3"/>
          <a:srcRect/>
          <a:stretch>
            <a:fillRect/>
          </a:stretch>
        </p:blipFill>
        <p:spPr bwMode="auto">
          <a:xfrm>
            <a:off x="517525" y="461963"/>
            <a:ext cx="1836738" cy="323850"/>
          </a:xfrm>
          <a:prstGeom prst="rect">
            <a:avLst/>
          </a:prstGeom>
          <a:noFill/>
          <a:ln w="9525">
            <a:noFill/>
            <a:miter lim="800000"/>
            <a:headEnd/>
            <a:tailEnd/>
          </a:ln>
        </p:spPr>
      </p:pic>
      <p:sp>
        <p:nvSpPr>
          <p:cNvPr id="5" name="Text Placeholder 4"/>
          <p:cNvSpPr>
            <a:spLocks noGrp="1"/>
          </p:cNvSpPr>
          <p:nvPr>
            <p:ph type="body" sz="quarter" idx="11"/>
          </p:nvPr>
        </p:nvSpPr>
        <p:spPr>
          <a:xfrm>
            <a:off x="509589" y="2141300"/>
            <a:ext cx="3244850" cy="504577"/>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sz="quarter" idx="12"/>
          </p:nvPr>
        </p:nvSpPr>
        <p:spPr>
          <a:xfrm>
            <a:off x="509588" y="1036638"/>
            <a:ext cx="4062412" cy="719138"/>
          </a:xfrm>
          <a:prstGeom prst="rect">
            <a:avLst/>
          </a:prstGeom>
        </p:spPr>
        <p:txBody>
          <a:bodyPr/>
          <a:lstStyle>
            <a:lvl1pPr marL="0" indent="0">
              <a:buNone/>
              <a:defRPr sz="2400">
                <a:solidFill>
                  <a:srgbClr val="EE3524"/>
                </a:solidFill>
                <a:latin typeface="Verdana" pitchFamily="34" charset="0"/>
              </a:defRPr>
            </a:lvl1pPr>
          </a:lstStyle>
          <a:p>
            <a:pPr lvl="0"/>
            <a:r>
              <a:rPr lang="en-US" dirty="0" smtClean="0"/>
              <a:t>Click to edit Master text styles</a:t>
            </a:r>
          </a:p>
        </p:txBody>
      </p:sp>
    </p:spTree>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775" y="1036638"/>
            <a:ext cx="8138449" cy="576064"/>
          </a:xfrm>
          <a:prstGeom prst="rect">
            <a:avLst/>
          </a:prstGeom>
        </p:spPr>
        <p:txBody>
          <a:bodyPr lIns="0"/>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509588" y="1844825"/>
            <a:ext cx="8143875" cy="4271814"/>
          </a:xfrm>
          <a:prstGeom prst="rect">
            <a:avLst/>
          </a:prstGeom>
        </p:spPr>
        <p:txBody>
          <a:bodyPr/>
          <a:lstStyle>
            <a:lvl1pPr marL="268288" indent="-268288">
              <a:buClr>
                <a:srgbClr val="CD3425"/>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sz="2000">
                <a:solidFill>
                  <a:schemeClr val="accent1"/>
                </a:solidFill>
                <a:latin typeface="Verdana" pitchFamily="34" charset="0"/>
                <a:ea typeface="Verdana" pitchFamily="34" charset="0"/>
                <a:cs typeface="Verdana" pitchFamily="34" charset="0"/>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a:p>
            <a:pPr lvl="1"/>
            <a:endParaRPr lang="en-US" dirty="0" smtClean="0"/>
          </a:p>
        </p:txBody>
      </p:sp>
      <p:sp>
        <p:nvSpPr>
          <p:cNvPr id="5"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6" name="Slide Number Placeholder 9"/>
          <p:cNvSpPr>
            <a:spLocks noGrp="1"/>
          </p:cNvSpPr>
          <p:nvPr>
            <p:ph type="sldNum" sz="quarter" idx="11"/>
          </p:nvPr>
        </p:nvSpPr>
        <p:spPr/>
        <p:txBody>
          <a:bodyPr/>
          <a:lstStyle>
            <a:lvl1pPr>
              <a:defRPr>
                <a:ea typeface="ＭＳ Ｐゴシック" charset="-128"/>
              </a:defRPr>
            </a:lvl1pPr>
          </a:lstStyle>
          <a:p>
            <a:pPr>
              <a:defRPr/>
            </a:pPr>
            <a:fld id="{4954BF4B-298E-4011-A20A-813AB235230F}" type="slidenum">
              <a:rPr lang="en-GB"/>
              <a:pPr>
                <a:defRPr/>
              </a:pPr>
              <a:t>‹#›</a:t>
            </a:fld>
            <a:endParaRPr lang="en-GB" dirty="0"/>
          </a:p>
        </p:txBody>
      </p:sp>
    </p:spTree>
  </p:cSld>
  <p:clrMapOvr>
    <a:masterClrMapping/>
  </p:clrMapOvr>
  <p:transition>
    <p:wip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502775" y="1036638"/>
            <a:ext cx="8138449" cy="576064"/>
          </a:xfrm>
          <a:prstGeom prst="rect">
            <a:avLst/>
          </a:prstGeom>
        </p:spPr>
        <p:txBody>
          <a:bodyPr lIns="0"/>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509588" y="1619251"/>
            <a:ext cx="8143875" cy="4497388"/>
          </a:xfrm>
          <a:prstGeom prst="rect">
            <a:avLst/>
          </a:prstGeom>
        </p:spPr>
        <p:txBody>
          <a:bodyPr/>
          <a:lstStyle>
            <a:lvl1pPr marL="268288" indent="-268288">
              <a:buClr>
                <a:srgbClr val="CD3425"/>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sz="2400">
                <a:solidFill>
                  <a:schemeClr val="accent1"/>
                </a:solidFill>
                <a:latin typeface="Verdana" pitchFamily="34" charset="0"/>
                <a:ea typeface="Verdana" pitchFamily="34" charset="0"/>
                <a:cs typeface="Verdana" pitchFamily="34" charset="0"/>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a:p>
            <a:pPr lvl="1"/>
            <a:endParaRPr lang="en-US" dirty="0" smtClean="0"/>
          </a:p>
        </p:txBody>
      </p:sp>
      <p:sp>
        <p:nvSpPr>
          <p:cNvPr id="5"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6" name="Slide Number Placeholder 9"/>
          <p:cNvSpPr>
            <a:spLocks noGrp="1"/>
          </p:cNvSpPr>
          <p:nvPr>
            <p:ph type="sldNum" sz="quarter" idx="11"/>
          </p:nvPr>
        </p:nvSpPr>
        <p:spPr/>
        <p:txBody>
          <a:bodyPr/>
          <a:lstStyle>
            <a:lvl1pPr>
              <a:defRPr>
                <a:ea typeface="ＭＳ Ｐゴシック" charset="-128"/>
              </a:defRPr>
            </a:lvl1pPr>
          </a:lstStyle>
          <a:p>
            <a:pPr>
              <a:defRPr/>
            </a:pPr>
            <a:fld id="{C85C3F04-04AF-44ED-A8F5-3F4E41243A70}" type="slidenum">
              <a:rPr lang="en-GB"/>
              <a:pPr>
                <a:defRPr/>
              </a:pPr>
              <a:t>‹#›</a:t>
            </a:fld>
            <a:endParaRPr lang="en-GB" dirty="0"/>
          </a:p>
        </p:txBody>
      </p:sp>
    </p:spTree>
  </p:cSld>
  <p:clrMapOvr>
    <a:masterClrMapping/>
  </p:clrMapOvr>
  <p:transition>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with background image">
    <p:spTree>
      <p:nvGrpSpPr>
        <p:cNvPr id="1" name=""/>
        <p:cNvGrpSpPr/>
        <p:nvPr/>
      </p:nvGrpSpPr>
      <p:grpSpPr>
        <a:xfrm>
          <a:off x="0" y="0"/>
          <a:ext cx="0" cy="0"/>
          <a:chOff x="0" y="0"/>
          <a:chExt cx="0" cy="0"/>
        </a:xfrm>
      </p:grpSpPr>
      <p:pic>
        <p:nvPicPr>
          <p:cNvPr id="4" name="Picture 5"/>
          <p:cNvPicPr>
            <a:picLocks noChangeAspect="1" noChangeArrowheads="1"/>
          </p:cNvPicPr>
          <p:nvPr userDrawn="1"/>
        </p:nvPicPr>
        <p:blipFill>
          <a:blip r:embed="rId2"/>
          <a:srcRect/>
          <a:stretch>
            <a:fillRect/>
          </a:stretch>
        </p:blipFill>
        <p:spPr bwMode="auto">
          <a:xfrm>
            <a:off x="-6350" y="0"/>
            <a:ext cx="9172575" cy="6872288"/>
          </a:xfrm>
          <a:prstGeom prst="rect">
            <a:avLst/>
          </a:prstGeom>
          <a:noFill/>
          <a:ln w="9525">
            <a:noFill/>
            <a:miter lim="800000"/>
            <a:headEnd/>
            <a:tailEnd/>
          </a:ln>
        </p:spPr>
      </p:pic>
      <p:pic>
        <p:nvPicPr>
          <p:cNvPr id="6" name="Picture 6"/>
          <p:cNvPicPr>
            <a:picLocks noChangeAspect="1"/>
          </p:cNvPicPr>
          <p:nvPr/>
        </p:nvPicPr>
        <p:blipFill>
          <a:blip r:embed="rId3"/>
          <a:srcRect/>
          <a:stretch>
            <a:fillRect/>
          </a:stretch>
        </p:blipFill>
        <p:spPr bwMode="auto">
          <a:xfrm>
            <a:off x="517525" y="461963"/>
            <a:ext cx="1836738" cy="323850"/>
          </a:xfrm>
          <a:prstGeom prst="rect">
            <a:avLst/>
          </a:prstGeom>
          <a:noFill/>
          <a:ln w="9525">
            <a:noFill/>
            <a:miter lim="800000"/>
            <a:headEnd/>
            <a:tailEnd/>
          </a:ln>
        </p:spPr>
      </p:pic>
      <p:pic>
        <p:nvPicPr>
          <p:cNvPr id="7" name="Picture 5"/>
          <p:cNvPicPr>
            <a:picLocks noChangeAspect="1"/>
          </p:cNvPicPr>
          <p:nvPr userDrawn="1"/>
        </p:nvPicPr>
        <p:blipFill>
          <a:blip r:embed="rId3"/>
          <a:srcRect/>
          <a:stretch>
            <a:fillRect/>
          </a:stretch>
        </p:blipFill>
        <p:spPr bwMode="auto">
          <a:xfrm>
            <a:off x="517525" y="461963"/>
            <a:ext cx="1836738" cy="323850"/>
          </a:xfrm>
          <a:prstGeom prst="rect">
            <a:avLst/>
          </a:prstGeom>
          <a:noFill/>
          <a:ln w="9525">
            <a:noFill/>
            <a:miter lim="800000"/>
            <a:headEnd/>
            <a:tailEnd/>
          </a:ln>
        </p:spPr>
      </p:pic>
      <p:sp>
        <p:nvSpPr>
          <p:cNvPr id="5" name="Text Placeholder 4"/>
          <p:cNvSpPr>
            <a:spLocks noGrp="1"/>
          </p:cNvSpPr>
          <p:nvPr>
            <p:ph type="body" sz="quarter" idx="11"/>
          </p:nvPr>
        </p:nvSpPr>
        <p:spPr>
          <a:xfrm>
            <a:off x="509589" y="2141300"/>
            <a:ext cx="3244850" cy="504577"/>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sz="quarter" idx="12"/>
          </p:nvPr>
        </p:nvSpPr>
        <p:spPr>
          <a:xfrm>
            <a:off x="509588" y="1036638"/>
            <a:ext cx="4062412" cy="719138"/>
          </a:xfrm>
          <a:prstGeom prst="rect">
            <a:avLst/>
          </a:prstGeom>
        </p:spPr>
        <p:txBody>
          <a:bodyPr/>
          <a:lstStyle>
            <a:lvl1pPr marL="0" indent="0">
              <a:buNone/>
              <a:defRPr sz="2400">
                <a:solidFill>
                  <a:srgbClr val="EE3524"/>
                </a:solidFill>
                <a:latin typeface="Verdana" pitchFamily="34" charset="0"/>
              </a:defRPr>
            </a:lvl1pPr>
          </a:lstStyle>
          <a:p>
            <a:pPr lvl="0"/>
            <a:r>
              <a:rPr lang="en-US" dirty="0" smtClean="0"/>
              <a:t>Click to edit Master text styles</a:t>
            </a:r>
          </a:p>
        </p:txBody>
      </p:sp>
    </p:spTree>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full height">
    <p:spTree>
      <p:nvGrpSpPr>
        <p:cNvPr id="1" name=""/>
        <p:cNvGrpSpPr/>
        <p:nvPr/>
      </p:nvGrpSpPr>
      <p:grpSpPr>
        <a:xfrm>
          <a:off x="0" y="0"/>
          <a:ext cx="0" cy="0"/>
          <a:chOff x="0" y="0"/>
          <a:chExt cx="0" cy="0"/>
        </a:xfrm>
      </p:grpSpPr>
      <p:sp>
        <p:nvSpPr>
          <p:cNvPr id="4" name="Title 1"/>
          <p:cNvSpPr>
            <a:spLocks noGrp="1"/>
          </p:cNvSpPr>
          <p:nvPr>
            <p:ph type="title"/>
          </p:nvPr>
        </p:nvSpPr>
        <p:spPr>
          <a:xfrm>
            <a:off x="502775" y="1036638"/>
            <a:ext cx="8138449" cy="576064"/>
          </a:xfrm>
          <a:prstGeom prst="rect">
            <a:avLst/>
          </a:prstGeom>
        </p:spPr>
        <p:txBody>
          <a:bodyPr lIns="0"/>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5" name="Text Placeholder 4"/>
          <p:cNvSpPr>
            <a:spLocks noGrp="1"/>
          </p:cNvSpPr>
          <p:nvPr>
            <p:ph type="body" sz="quarter" idx="11"/>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7" name="Content Placeholder 6"/>
          <p:cNvSpPr>
            <a:spLocks noGrp="1"/>
          </p:cNvSpPr>
          <p:nvPr>
            <p:ph sz="quarter" idx="12"/>
          </p:nvPr>
        </p:nvSpPr>
        <p:spPr>
          <a:xfrm>
            <a:off x="509588" y="1624013"/>
            <a:ext cx="4062412" cy="4743450"/>
          </a:xfrm>
          <a:prstGeom prst="rect">
            <a:avLst/>
          </a:prstGeom>
        </p:spPr>
        <p:txBody>
          <a:bodyPr/>
          <a:lstStyle>
            <a:lvl1pPr marL="342900" indent="-342900">
              <a:buClr>
                <a:schemeClr val="accent1"/>
              </a:buClr>
              <a:buFont typeface="Arial" pitchFamily="34" charset="0"/>
              <a:buChar char="•"/>
              <a:defRPr sz="2400" baseline="0">
                <a:solidFill>
                  <a:schemeClr val="tx1"/>
                </a:solidFill>
                <a:latin typeface="Verdana" pitchFamily="34" charset="0"/>
              </a:defRPr>
            </a:lvl1pPr>
            <a:lvl2pPr marL="742950" indent="-285750">
              <a:buClr>
                <a:schemeClr val="accent1"/>
              </a:buClr>
              <a:buFont typeface="Arial" pitchFamily="34" charset="0"/>
              <a:buChar char="•"/>
              <a:defRPr sz="2400" baseline="0">
                <a:solidFill>
                  <a:schemeClr val="tx1"/>
                </a:solidFill>
                <a:latin typeface="Verdana" pitchFamily="34" charset="0"/>
              </a:defRPr>
            </a:lvl2pPr>
            <a:lvl3pPr marL="1143000" indent="-228600">
              <a:buClr>
                <a:schemeClr val="accent1"/>
              </a:buClr>
              <a:buFont typeface="Arial" pitchFamily="34" charset="0"/>
              <a:buChar char="•"/>
              <a:defRPr sz="2400" baseline="0">
                <a:solidFill>
                  <a:schemeClr val="tx1"/>
                </a:solidFill>
                <a:latin typeface="Verdana" pitchFamily="34" charset="0"/>
              </a:defRPr>
            </a:lvl3pPr>
            <a:lvl4pPr marL="1600200" indent="-228600">
              <a:buClr>
                <a:schemeClr val="accent1"/>
              </a:buClr>
              <a:buFont typeface="Arial" pitchFamily="34" charset="0"/>
              <a:buChar char="•"/>
              <a:defRPr sz="2400" baseline="0">
                <a:solidFill>
                  <a:schemeClr val="tx1"/>
                </a:solidFill>
                <a:latin typeface="Verdana" pitchFamily="34" charset="0"/>
              </a:defRPr>
            </a:lvl4pPr>
            <a:lvl5pPr marL="2057400" indent="-228600">
              <a:buClr>
                <a:schemeClr val="accent1"/>
              </a:buClr>
              <a:buFont typeface="Arial" pitchFamily="34" charset="0"/>
              <a:buChar char="•"/>
              <a:defRPr sz="2400" baseline="0">
                <a:solidFill>
                  <a:schemeClr val="tx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p:nvPr>
        </p:nvSpPr>
        <p:spPr>
          <a:xfrm>
            <a:off x="4572000" y="1624013"/>
            <a:ext cx="4071938" cy="4743450"/>
          </a:xfrm>
          <a:prstGeom prst="rect">
            <a:avLst/>
          </a:prstGeom>
        </p:spPr>
        <p:txBody>
          <a:bodyPr/>
          <a:lstStyle>
            <a:lvl1pPr marL="342900" indent="-342900">
              <a:buClr>
                <a:schemeClr val="accent1"/>
              </a:buClr>
              <a:buFont typeface="Arial" pitchFamily="34" charset="0"/>
              <a:buChar char="•"/>
              <a:defRPr sz="2400" baseline="0">
                <a:solidFill>
                  <a:schemeClr val="tx1"/>
                </a:solidFill>
                <a:latin typeface="Verdana" pitchFamily="34" charset="0"/>
              </a:defRPr>
            </a:lvl1pPr>
            <a:lvl2pPr marL="742950" indent="-285750">
              <a:buClr>
                <a:schemeClr val="accent1"/>
              </a:buClr>
              <a:buFont typeface="Arial" pitchFamily="34" charset="0"/>
              <a:buChar char="•"/>
              <a:defRPr sz="2400" baseline="0">
                <a:solidFill>
                  <a:schemeClr val="tx1"/>
                </a:solidFill>
                <a:latin typeface="Verdana" pitchFamily="34" charset="0"/>
              </a:defRPr>
            </a:lvl2pPr>
            <a:lvl3pPr marL="1143000" indent="-228600">
              <a:buClr>
                <a:schemeClr val="accent1"/>
              </a:buClr>
              <a:buFont typeface="Arial" pitchFamily="34" charset="0"/>
              <a:buChar char="•"/>
              <a:defRPr sz="2400" baseline="0">
                <a:solidFill>
                  <a:schemeClr val="tx1"/>
                </a:solidFill>
                <a:latin typeface="Verdana" pitchFamily="34" charset="0"/>
              </a:defRPr>
            </a:lvl3pPr>
            <a:lvl4pPr marL="1600200" indent="-228600">
              <a:buClr>
                <a:schemeClr val="accent1"/>
              </a:buClr>
              <a:buFont typeface="Arial" pitchFamily="34" charset="0"/>
              <a:buChar char="•"/>
              <a:defRPr sz="2400" baseline="0">
                <a:solidFill>
                  <a:schemeClr val="tx1"/>
                </a:solidFill>
                <a:latin typeface="Verdana" pitchFamily="34" charset="0"/>
              </a:defRPr>
            </a:lvl4pPr>
            <a:lvl5pPr marL="2057400" indent="-228600">
              <a:buClr>
                <a:schemeClr val="accent1"/>
              </a:buClr>
              <a:buFont typeface="Arial" pitchFamily="34" charset="0"/>
              <a:buChar char="•"/>
              <a:defRPr sz="2400" baseline="0">
                <a:solidFill>
                  <a:schemeClr val="tx1"/>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2"/>
          <p:cNvSpPr>
            <a:spLocks noGrp="1"/>
          </p:cNvSpPr>
          <p:nvPr>
            <p:ph type="sldNum" sz="quarter" idx="14"/>
          </p:nvPr>
        </p:nvSpPr>
        <p:spPr/>
        <p:txBody>
          <a:bodyPr/>
          <a:lstStyle>
            <a:lvl1pPr>
              <a:defRPr>
                <a:ea typeface="ＭＳ Ｐゴシック" charset="-128"/>
              </a:defRPr>
            </a:lvl1pPr>
          </a:lstStyle>
          <a:p>
            <a:pPr>
              <a:defRPr/>
            </a:pPr>
            <a:fld id="{5DAD4320-467E-4016-A008-107C0924C87C}" type="slidenum">
              <a:rPr lang="en-GB"/>
              <a:pPr>
                <a:defRPr/>
              </a:pPr>
              <a:t>‹#›</a:t>
            </a:fld>
            <a:endParaRPr lang="en-GB" dirty="0"/>
          </a:p>
        </p:txBody>
      </p:sp>
    </p:spTree>
  </p:cSld>
  <p:clrMapOvr>
    <a:masterClrMapping/>
  </p:clrMapOvr>
  <p:transition>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rt only">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9"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24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10" name="Slide Number Placeholder 9"/>
          <p:cNvSpPr>
            <a:spLocks noGrp="1"/>
          </p:cNvSpPr>
          <p:nvPr>
            <p:ph type="sldNum" sz="quarter" idx="16"/>
          </p:nvPr>
        </p:nvSpPr>
        <p:spPr/>
        <p:txBody>
          <a:bodyPr/>
          <a:lstStyle>
            <a:lvl1pPr>
              <a:defRPr>
                <a:ea typeface="ＭＳ Ｐゴシック" charset="-128"/>
              </a:defRPr>
            </a:lvl1pPr>
          </a:lstStyle>
          <a:p>
            <a:pPr>
              <a:defRPr/>
            </a:pPr>
            <a:fld id="{9AA7E322-849A-44BD-9DF0-9BBADFAA8AEB}" type="slidenum">
              <a:rPr lang="en-GB"/>
              <a:pPr>
                <a:defRPr/>
              </a:pPr>
              <a:t>‹#›</a:t>
            </a:fld>
            <a:endParaRPr lang="en-GB" dirty="0"/>
          </a:p>
        </p:txBody>
      </p:sp>
    </p:spTree>
  </p:cSld>
  <p:clrMapOvr>
    <a:masterClrMapping/>
  </p:clrMapOvr>
  <p:transition>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able only">
    <p:spTree>
      <p:nvGrpSpPr>
        <p:cNvPr id="1" name=""/>
        <p:cNvGrpSpPr/>
        <p:nvPr/>
      </p:nvGrpSpPr>
      <p:grpSpPr>
        <a:xfrm>
          <a:off x="0" y="0"/>
          <a:ext cx="0" cy="0"/>
          <a:chOff x="0" y="0"/>
          <a:chExt cx="0" cy="0"/>
        </a:xfrm>
      </p:grpSpPr>
      <p:pic>
        <p:nvPicPr>
          <p:cNvPr id="6"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8"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7" name="Title 6"/>
          <p:cNvSpPr>
            <a:spLocks noGrp="1"/>
          </p:cNvSpPr>
          <p:nvPr>
            <p:ph type="title"/>
          </p:nvPr>
        </p:nvSpPr>
        <p:spPr>
          <a:xfrm>
            <a:off x="502025" y="274638"/>
            <a:ext cx="4876425" cy="633412"/>
          </a:xfrm>
          <a:prstGeom prst="rect">
            <a:avLst/>
          </a:prstGeom>
        </p:spPr>
        <p:txBody>
          <a:bodyPr/>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able Placeholder 2"/>
          <p:cNvSpPr>
            <a:spLocks noGrp="1"/>
          </p:cNvSpPr>
          <p:nvPr>
            <p:ph type="tbl" sz="quarter" idx="14"/>
          </p:nvPr>
        </p:nvSpPr>
        <p:spPr>
          <a:xfrm>
            <a:off x="681038" y="1084263"/>
            <a:ext cx="7829550" cy="4668837"/>
          </a:xfrm>
          <a:prstGeom prst="rect">
            <a:avLst/>
          </a:prstGeom>
        </p:spPr>
        <p:txBody>
          <a:bodyPr/>
          <a:lstStyle>
            <a:lvl1pPr>
              <a:buClr>
                <a:schemeClr val="accent1"/>
              </a:buClr>
              <a:defRPr sz="2400">
                <a:latin typeface="Verdana" pitchFamily="34" charset="0"/>
                <a:ea typeface="Verdana" pitchFamily="34" charset="0"/>
                <a:cs typeface="Verdana" pitchFamily="34" charset="0"/>
              </a:defRPr>
            </a:lvl1pPr>
          </a:lstStyle>
          <a:p>
            <a:pPr lvl="0"/>
            <a:r>
              <a:rPr lang="en-US" noProof="0" dirty="0" smtClean="0"/>
              <a:t>Click icon to add table</a:t>
            </a:r>
            <a:endParaRPr lang="en-GB" noProof="0" dirty="0"/>
          </a:p>
        </p:txBody>
      </p:sp>
      <p:sp>
        <p:nvSpPr>
          <p:cNvPr id="5"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9" name="Slide Number Placeholder 9"/>
          <p:cNvSpPr>
            <a:spLocks noGrp="1"/>
          </p:cNvSpPr>
          <p:nvPr>
            <p:ph type="sldNum" sz="quarter" idx="16"/>
          </p:nvPr>
        </p:nvSpPr>
        <p:spPr/>
        <p:txBody>
          <a:bodyPr/>
          <a:lstStyle>
            <a:lvl1pPr>
              <a:defRPr>
                <a:ea typeface="ＭＳ Ｐゴシック" charset="-128"/>
              </a:defRPr>
            </a:lvl1pPr>
          </a:lstStyle>
          <a:p>
            <a:pPr>
              <a:defRPr/>
            </a:pPr>
            <a:fld id="{1A3F2471-1588-4FA8-BEE7-597800B91D75}" type="slidenum">
              <a:rPr lang="en-GB"/>
              <a:pPr>
                <a:defRPr/>
              </a:pPr>
              <a:t>‹#›</a:t>
            </a:fld>
            <a:endParaRPr lang="en-GB" dirty="0"/>
          </a:p>
        </p:txBody>
      </p:sp>
    </p:spTree>
  </p:cSld>
  <p:clrMapOvr>
    <a:masterClrMapping/>
  </p:clrMapOvr>
  <p:transition>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rt and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9"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6" name="Chart Placeholder 5"/>
          <p:cNvSpPr>
            <a:spLocks noGrp="1"/>
          </p:cNvSpPr>
          <p:nvPr>
            <p:ph type="chart" sz="quarter" idx="12"/>
          </p:nvPr>
        </p:nvSpPr>
        <p:spPr>
          <a:xfrm>
            <a:off x="680485" y="1290918"/>
            <a:ext cx="3891516" cy="4737741"/>
          </a:xfrm>
          <a:prstGeom prst="rect">
            <a:avLst/>
          </a:prstGeom>
        </p:spPr>
        <p:txBody>
          <a:bodyPr/>
          <a:lstStyle>
            <a:lvl1pPr>
              <a:buClr>
                <a:schemeClr val="accent1"/>
              </a:buClr>
              <a:defRPr sz="2400">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Text Placeholder 2"/>
          <p:cNvSpPr>
            <a:spLocks noGrp="1"/>
          </p:cNvSpPr>
          <p:nvPr>
            <p:ph type="body" sz="quarter" idx="13"/>
          </p:nvPr>
        </p:nvSpPr>
        <p:spPr>
          <a:xfrm>
            <a:off x="5378449" y="1290918"/>
            <a:ext cx="3275013" cy="5002305"/>
          </a:xfrm>
          <a:prstGeom prst="rect">
            <a:avLst/>
          </a:prstGeom>
        </p:spPr>
        <p:txBody>
          <a:bodyPr/>
          <a:lstStyle>
            <a:lvl1pPr>
              <a:buClr>
                <a:srgbClr val="EE3524"/>
              </a:buClr>
              <a:defRPr sz="2400">
                <a:solidFill>
                  <a:schemeClr val="tx1"/>
                </a:solidFill>
                <a:latin typeface="Verdana" pitchFamily="34" charset="0"/>
                <a:ea typeface="Verdana" pitchFamily="34" charset="0"/>
                <a:cs typeface="Verdana" pitchFamily="34" charset="0"/>
              </a:defRPr>
            </a:lvl1pPr>
            <a:lvl2pPr>
              <a:defRPr sz="1800">
                <a:solidFill>
                  <a:schemeClr val="tx1"/>
                </a:solidFill>
                <a:latin typeface="Verdana" pitchFamily="34" charset="0"/>
                <a:ea typeface="Verdana" pitchFamily="34" charset="0"/>
                <a:cs typeface="Verdana" pitchFamily="34" charset="0"/>
              </a:defRPr>
            </a:lvl2pPr>
            <a:lvl3pPr>
              <a:defRPr sz="1200">
                <a:solidFill>
                  <a:schemeClr val="tx1"/>
                </a:solidFill>
                <a:latin typeface="Verdana" pitchFamily="34" charset="0"/>
                <a:ea typeface="Verdana" pitchFamily="34" charset="0"/>
                <a:cs typeface="Verdana" pitchFamily="34" charset="0"/>
              </a:defRPr>
            </a:lvl3pPr>
            <a:lvl4pPr>
              <a:defRPr sz="1200">
                <a:solidFill>
                  <a:schemeClr val="tx1"/>
                </a:solidFill>
                <a:latin typeface="Verdana" pitchFamily="34" charset="0"/>
                <a:ea typeface="Verdana" pitchFamily="34" charset="0"/>
                <a:cs typeface="Verdana" pitchFamily="34" charset="0"/>
              </a:defRPr>
            </a:lvl4pPr>
            <a:lvl5pPr>
              <a:defRPr sz="1200">
                <a:solidFill>
                  <a:schemeClr val="tx1"/>
                </a:solidFill>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10" name="Slide Number Placeholder 9"/>
          <p:cNvSpPr>
            <a:spLocks noGrp="1"/>
          </p:cNvSpPr>
          <p:nvPr>
            <p:ph type="sldNum" sz="quarter" idx="16"/>
          </p:nvPr>
        </p:nvSpPr>
        <p:spPr/>
        <p:txBody>
          <a:bodyPr/>
          <a:lstStyle>
            <a:lvl1pPr>
              <a:defRPr>
                <a:ea typeface="ＭＳ Ｐゴシック" charset="-128"/>
              </a:defRPr>
            </a:lvl1pPr>
          </a:lstStyle>
          <a:p>
            <a:pPr>
              <a:defRPr/>
            </a:pPr>
            <a:fld id="{826645D7-0581-4DA1-AC09-3D072B19026A}" type="slidenum">
              <a:rPr lang="en-GB"/>
              <a:pPr>
                <a:defRPr/>
              </a:pPr>
              <a:t>‹#›</a:t>
            </a:fld>
            <a:endParaRPr lang="en-GB" dirty="0"/>
          </a:p>
        </p:txBody>
      </p:sp>
    </p:spTree>
  </p:cSld>
  <p:clrMapOvr>
    <a:masterClrMapping/>
  </p:clrMapOvr>
  <p:transition>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 with image to left">
    <p:spTree>
      <p:nvGrpSpPr>
        <p:cNvPr id="1" name=""/>
        <p:cNvGrpSpPr/>
        <p:nvPr/>
      </p:nvGrpSpPr>
      <p:grpSpPr>
        <a:xfrm>
          <a:off x="0" y="0"/>
          <a:ext cx="0" cy="0"/>
          <a:chOff x="0" y="0"/>
          <a:chExt cx="0" cy="0"/>
        </a:xfrm>
      </p:grpSpPr>
      <p:sp>
        <p:nvSpPr>
          <p:cNvPr id="5"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cs typeface="+mn-cs"/>
            </a:endParaRPr>
          </a:p>
        </p:txBody>
      </p:sp>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cs typeface="+mn-cs"/>
            </a:endParaRPr>
          </a:p>
        </p:txBody>
      </p:sp>
      <p:sp>
        <p:nvSpPr>
          <p:cNvPr id="3" name="Content Placeholder 2"/>
          <p:cNvSpPr>
            <a:spLocks noGrp="1"/>
          </p:cNvSpPr>
          <p:nvPr>
            <p:ph idx="1"/>
          </p:nvPr>
        </p:nvSpPr>
        <p:spPr>
          <a:xfrm>
            <a:off x="4716016" y="1412776"/>
            <a:ext cx="3970783" cy="4896544"/>
          </a:xfrm>
          <a:prstGeom prst="rect">
            <a:avLst/>
          </a:prstGeom>
        </p:spPr>
        <p:txBody>
          <a:bodyPr/>
          <a:lstStyle>
            <a:lvl1pPr marL="268288" indent="-268288">
              <a:buClr>
                <a:schemeClr val="accent1"/>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p:txBody>
      </p:sp>
      <p:sp>
        <p:nvSpPr>
          <p:cNvPr id="7"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Title 1"/>
          <p:cNvSpPr>
            <a:spLocks noGrp="1"/>
          </p:cNvSpPr>
          <p:nvPr>
            <p:ph type="title"/>
          </p:nvPr>
        </p:nvSpPr>
        <p:spPr>
          <a:xfrm>
            <a:off x="502775" y="1036638"/>
            <a:ext cx="8138449" cy="576064"/>
          </a:xfrm>
          <a:prstGeom prst="rect">
            <a:avLst/>
          </a:prstGeom>
        </p:spPr>
        <p:txBody>
          <a:bodyPr lIns="0"/>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8" name="Slide Number Placeholder 9"/>
          <p:cNvSpPr>
            <a:spLocks noGrp="1"/>
          </p:cNvSpPr>
          <p:nvPr>
            <p:ph type="sldNum" sz="quarter" idx="11"/>
          </p:nvPr>
        </p:nvSpPr>
        <p:spPr/>
        <p:txBody>
          <a:bodyPr/>
          <a:lstStyle>
            <a:lvl1pPr>
              <a:defRPr>
                <a:ea typeface="ＭＳ Ｐゴシック" charset="-128"/>
              </a:defRPr>
            </a:lvl1pPr>
          </a:lstStyle>
          <a:p>
            <a:pPr>
              <a:defRPr/>
            </a:pPr>
            <a:fld id="{73A14CBB-E078-4FCB-B03C-7C2314F6F932}" type="slidenum">
              <a:rPr lang="en-GB"/>
              <a:pPr>
                <a:defRPr/>
              </a:pPr>
              <a:t>‹#›</a:t>
            </a:fld>
            <a:endParaRPr lang="en-GB" dirty="0"/>
          </a:p>
        </p:txBody>
      </p:sp>
    </p:spTree>
  </p:cSld>
  <p:clrMapOvr>
    <a:masterClrMapping/>
  </p:clrMapOvr>
  <p:transition>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mmary with image to right">
    <p:spTree>
      <p:nvGrpSpPr>
        <p:cNvPr id="1" name=""/>
        <p:cNvGrpSpPr/>
        <p:nvPr/>
      </p:nvGrpSpPr>
      <p:grpSpPr>
        <a:xfrm>
          <a:off x="0" y="0"/>
          <a:ext cx="0" cy="0"/>
          <a:chOff x="0" y="0"/>
          <a:chExt cx="0" cy="0"/>
        </a:xfrm>
      </p:grpSpPr>
      <p:sp>
        <p:nvSpPr>
          <p:cNvPr id="5"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cs typeface="+mn-cs"/>
            </a:endParaRPr>
          </a:p>
        </p:txBody>
      </p:sp>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cs typeface="+mn-cs"/>
            </a:endParaRPr>
          </a:p>
        </p:txBody>
      </p:sp>
      <p:sp>
        <p:nvSpPr>
          <p:cNvPr id="3" name="Content Placeholder 2"/>
          <p:cNvSpPr>
            <a:spLocks noGrp="1"/>
          </p:cNvSpPr>
          <p:nvPr>
            <p:ph idx="1"/>
          </p:nvPr>
        </p:nvSpPr>
        <p:spPr>
          <a:xfrm>
            <a:off x="509588" y="1628775"/>
            <a:ext cx="4062412" cy="4738687"/>
          </a:xfrm>
          <a:prstGeom prst="rect">
            <a:avLst/>
          </a:prstGeom>
        </p:spPr>
        <p:txBody>
          <a:bodyPr/>
          <a:lstStyle>
            <a:lvl1pPr marL="268288" indent="-268288">
              <a:buClr>
                <a:schemeClr val="accent1"/>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sz="2000">
                <a:solidFill>
                  <a:schemeClr val="accent1"/>
                </a:solidFill>
                <a:latin typeface="Verdana" pitchFamily="34" charset="0"/>
                <a:ea typeface="Verdana" pitchFamily="34" charset="0"/>
                <a:cs typeface="Verdana" pitchFamily="34" charset="0"/>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a:p>
            <a:pPr lvl="1"/>
            <a:endParaRPr lang="en-US" dirty="0" smtClean="0"/>
          </a:p>
        </p:txBody>
      </p:sp>
      <p:sp>
        <p:nvSpPr>
          <p:cNvPr id="7"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Title 1"/>
          <p:cNvSpPr>
            <a:spLocks noGrp="1"/>
          </p:cNvSpPr>
          <p:nvPr>
            <p:ph type="title"/>
          </p:nvPr>
        </p:nvSpPr>
        <p:spPr>
          <a:xfrm>
            <a:off x="502775" y="1036638"/>
            <a:ext cx="8138449" cy="576064"/>
          </a:xfrm>
          <a:prstGeom prst="rect">
            <a:avLst/>
          </a:prstGeom>
        </p:spPr>
        <p:txBody>
          <a:bodyPr lIns="0"/>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8" name="Slide Number Placeholder 9"/>
          <p:cNvSpPr>
            <a:spLocks noGrp="1"/>
          </p:cNvSpPr>
          <p:nvPr>
            <p:ph type="sldNum" sz="quarter" idx="11"/>
          </p:nvPr>
        </p:nvSpPr>
        <p:spPr/>
        <p:txBody>
          <a:bodyPr/>
          <a:lstStyle>
            <a:lvl1pPr>
              <a:defRPr>
                <a:ea typeface="ＭＳ Ｐゴシック" charset="-128"/>
              </a:defRPr>
            </a:lvl1pPr>
          </a:lstStyle>
          <a:p>
            <a:pPr>
              <a:defRPr/>
            </a:pPr>
            <a:fld id="{2C923966-CE41-475A-AFB1-612868B82413}" type="slidenum">
              <a:rPr lang="en-GB"/>
              <a:pPr>
                <a:defRPr/>
              </a:pPr>
              <a:t>‹#›</a:t>
            </a:fld>
            <a:endParaRPr lang="en-GB" dirty="0"/>
          </a:p>
        </p:txBody>
      </p:sp>
    </p:spTree>
  </p:cSld>
  <p:clrMapOvr>
    <a:masterClrMapping/>
  </p:clrMapOvr>
  <p:transition>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72816"/>
            <a:ext cx="4040188" cy="639762"/>
          </a:xfrm>
          <a:prstGeom prst="rect">
            <a:avLst/>
          </a:prstGeom>
        </p:spPr>
        <p:txBody>
          <a:bodyPr anchor="b"/>
          <a:lstStyle>
            <a:lvl1pPr marL="0" indent="0">
              <a:buNone/>
              <a:defRPr sz="2400" b="0">
                <a:solidFill>
                  <a:srgbClr val="292929"/>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92897"/>
            <a:ext cx="4040188" cy="4032448"/>
          </a:xfrm>
          <a:prstGeom prst="rect">
            <a:avLst/>
          </a:prstGeom>
        </p:spPr>
        <p:txBody>
          <a:bodyPr/>
          <a:lstStyle>
            <a:lvl1pPr marL="342900" indent="-342900">
              <a:buClr>
                <a:srgbClr val="EE3524"/>
              </a:buClr>
              <a:buFont typeface="Arial" pitchFamily="34" charset="0"/>
              <a:buChar char="•"/>
              <a:defRPr sz="2000">
                <a:solidFill>
                  <a:schemeClr val="tx1"/>
                </a:solidFill>
                <a:latin typeface="Verdana" pitchFamily="34" charset="0"/>
                <a:ea typeface="Verdana" pitchFamily="34" charset="0"/>
                <a:cs typeface="Verdana" pitchFamily="34" charset="0"/>
              </a:defRPr>
            </a:lvl1pPr>
            <a:lvl2pPr marL="742950" indent="-285750">
              <a:buClr>
                <a:srgbClr val="EE3524"/>
              </a:buClr>
              <a:buFont typeface="Arial" pitchFamily="34" charset="0"/>
              <a:buChar char="•"/>
              <a:defRPr sz="1800">
                <a:solidFill>
                  <a:schemeClr val="tx1"/>
                </a:solidFill>
                <a:latin typeface="Verdana" pitchFamily="34" charset="0"/>
                <a:ea typeface="Verdana" pitchFamily="34" charset="0"/>
                <a:cs typeface="Verdana" pitchFamily="34" charset="0"/>
              </a:defRPr>
            </a:lvl2pPr>
            <a:lvl3pPr marL="1143000" indent="-228600">
              <a:buClr>
                <a:srgbClr val="EE3524"/>
              </a:buClr>
              <a:buFont typeface="Arial" pitchFamily="34" charset="0"/>
              <a:buChar char="•"/>
              <a:defRPr sz="1800">
                <a:solidFill>
                  <a:schemeClr val="tx1"/>
                </a:solidFill>
                <a:latin typeface="Verdana" pitchFamily="34" charset="0"/>
              </a:defRPr>
            </a:lvl3pPr>
            <a:lvl4pPr marL="1600200" indent="-228600">
              <a:buClr>
                <a:srgbClr val="EE3524"/>
              </a:buClr>
              <a:buFont typeface="Arial" pitchFamily="34" charset="0"/>
              <a:buChar char="•"/>
              <a:defRPr sz="1800">
                <a:solidFill>
                  <a:schemeClr val="tx1"/>
                </a:solidFill>
                <a:latin typeface="Verdana" pitchFamily="34" charset="0"/>
              </a:defRPr>
            </a:lvl4pPr>
            <a:lvl5pPr marL="2057400" indent="-228600">
              <a:buClr>
                <a:srgbClr val="EE3524"/>
              </a:buClr>
              <a:buFont typeface="Arial" pitchFamily="34" charset="0"/>
              <a:buChar char="•"/>
              <a:defRPr sz="1800">
                <a:solidFill>
                  <a:schemeClr val="tx1"/>
                </a:solidFill>
                <a:latin typeface="Verdana"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1772816"/>
            <a:ext cx="4041775" cy="639762"/>
          </a:xfrm>
          <a:prstGeom prst="rect">
            <a:avLst/>
          </a:prstGeom>
        </p:spPr>
        <p:txBody>
          <a:bodyPr anchor="b"/>
          <a:lstStyle>
            <a:lvl1pPr marL="0" indent="0">
              <a:buNone/>
              <a:defRPr sz="2400" b="0">
                <a:solidFill>
                  <a:srgbClr val="292929"/>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92897"/>
            <a:ext cx="4041775" cy="4032448"/>
          </a:xfrm>
          <a:prstGeom prst="rect">
            <a:avLst/>
          </a:prstGeom>
        </p:spPr>
        <p:txBody>
          <a:bodyPr/>
          <a:lstStyle>
            <a:lvl1pPr marL="342900" indent="-342900">
              <a:buClr>
                <a:srgbClr val="EE3524"/>
              </a:buClr>
              <a:buFont typeface="Arial" pitchFamily="34" charset="0"/>
              <a:buChar char="•"/>
              <a:defRPr sz="2000">
                <a:solidFill>
                  <a:schemeClr val="tx1"/>
                </a:solidFill>
                <a:latin typeface="Verdana" pitchFamily="34" charset="0"/>
                <a:ea typeface="Verdana" pitchFamily="34" charset="0"/>
                <a:cs typeface="Verdana" pitchFamily="34" charset="0"/>
              </a:defRPr>
            </a:lvl1pPr>
            <a:lvl2pPr marL="742950" indent="-285750">
              <a:buClr>
                <a:srgbClr val="EE3524"/>
              </a:buClr>
              <a:buFont typeface="Arial" pitchFamily="34" charset="0"/>
              <a:buChar char="•"/>
              <a:defRPr sz="1800">
                <a:solidFill>
                  <a:schemeClr val="tx1"/>
                </a:solidFill>
                <a:latin typeface="Verdana" pitchFamily="34" charset="0"/>
                <a:ea typeface="Verdana" pitchFamily="34" charset="0"/>
                <a:cs typeface="Verdana" pitchFamily="34" charset="0"/>
              </a:defRPr>
            </a:lvl2pPr>
            <a:lvl3pPr marL="1143000" indent="-228600">
              <a:buClr>
                <a:srgbClr val="EE3524"/>
              </a:buClr>
              <a:buFont typeface="Arial" pitchFamily="34" charset="0"/>
              <a:buChar char="•"/>
              <a:defRPr sz="1800">
                <a:solidFill>
                  <a:schemeClr val="tx1"/>
                </a:solidFill>
                <a:latin typeface="Verdana" pitchFamily="34" charset="0"/>
              </a:defRPr>
            </a:lvl3pPr>
            <a:lvl4pPr marL="1600200" indent="-228600">
              <a:buClr>
                <a:srgbClr val="EE3524"/>
              </a:buClr>
              <a:buFont typeface="Arial" pitchFamily="34" charset="0"/>
              <a:buChar char="•"/>
              <a:defRPr sz="1800">
                <a:solidFill>
                  <a:schemeClr val="tx1"/>
                </a:solidFill>
                <a:latin typeface="Verdana" pitchFamily="34" charset="0"/>
              </a:defRPr>
            </a:lvl4pPr>
            <a:lvl5pPr marL="2057400" indent="-228600">
              <a:buClr>
                <a:srgbClr val="EE3524"/>
              </a:buClr>
              <a:buFont typeface="Arial" pitchFamily="34" charset="0"/>
              <a:buChar char="•"/>
              <a:defRPr sz="1800">
                <a:solidFill>
                  <a:schemeClr val="tx1"/>
                </a:solidFill>
                <a:latin typeface="Verdana"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1"/>
          <p:cNvSpPr>
            <a:spLocks noGrp="1"/>
          </p:cNvSpPr>
          <p:nvPr>
            <p:ph type="title"/>
          </p:nvPr>
        </p:nvSpPr>
        <p:spPr>
          <a:xfrm>
            <a:off x="502775" y="1036638"/>
            <a:ext cx="8138449" cy="576064"/>
          </a:xfrm>
          <a:prstGeom prst="rect">
            <a:avLst/>
          </a:prstGeom>
        </p:spPr>
        <p:txBody>
          <a:bodyPr lIns="0"/>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0" name="Text Placeholder 4"/>
          <p:cNvSpPr>
            <a:spLocks noGrp="1"/>
          </p:cNvSpPr>
          <p:nvPr>
            <p:ph type="body" sz="quarter" idx="11"/>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1"/>
          <p:cNvSpPr>
            <a:spLocks noGrp="1"/>
          </p:cNvSpPr>
          <p:nvPr>
            <p:ph type="sldNum" sz="quarter" idx="12"/>
          </p:nvPr>
        </p:nvSpPr>
        <p:spPr/>
        <p:txBody>
          <a:bodyPr/>
          <a:lstStyle>
            <a:lvl1pPr>
              <a:defRPr smtClean="0">
                <a:ea typeface="ＭＳ Ｐゴシック" charset="-128"/>
              </a:defRPr>
            </a:lvl1pPr>
          </a:lstStyle>
          <a:p>
            <a:pPr>
              <a:defRPr/>
            </a:pPr>
            <a:fld id="{BE4EC022-0474-43E1-B7DE-5B4263A6273F}" type="slidenum">
              <a:rPr lang="en-GB"/>
              <a:pPr>
                <a:defRPr/>
              </a:pPr>
              <a:t>‹#›</a:t>
            </a:fld>
            <a:endParaRPr lang="en-GB" dirty="0"/>
          </a:p>
        </p:txBody>
      </p:sp>
    </p:spTree>
  </p:cSld>
  <p:clrMapOvr>
    <a:masterClrMapping/>
  </p:clrMapOvr>
  <p:transition>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777" y="1036639"/>
            <a:ext cx="8138449" cy="576064"/>
          </a:xfrm>
          <a:prstGeom prst="rect">
            <a:avLst/>
          </a:prstGeom>
        </p:spPr>
        <p:txBody>
          <a:bodyPr lIns="0" tIns="45716" rIns="91430" bIns="45716"/>
          <a:lstStyle>
            <a:lvl1pPr algn="l">
              <a:defRPr sz="2400">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509588" y="1916833"/>
            <a:ext cx="8143875" cy="4199806"/>
          </a:xfrm>
          <a:prstGeom prst="rect">
            <a:avLst/>
          </a:prstGeom>
        </p:spPr>
        <p:txBody>
          <a:bodyPr lIns="91430" tIns="45716" rIns="91430" bIns="45716"/>
          <a:lstStyle>
            <a:lvl1pPr marL="268260" indent="-268260">
              <a:buClr>
                <a:srgbClr val="CD3425"/>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154" indent="0">
              <a:buFontTx/>
              <a:buNone/>
              <a:defRPr sz="2000">
                <a:solidFill>
                  <a:schemeClr val="accent1"/>
                </a:solidFill>
                <a:latin typeface="Verdana" pitchFamily="34" charset="0"/>
                <a:ea typeface="Verdana" pitchFamily="34" charset="0"/>
                <a:cs typeface="Verdana" pitchFamily="34" charset="0"/>
              </a:defRPr>
            </a:lvl2pPr>
            <a:lvl3pPr marL="914306" indent="0">
              <a:buFontTx/>
              <a:buNone/>
              <a:defRPr>
                <a:solidFill>
                  <a:srgbClr val="646464"/>
                </a:solidFill>
              </a:defRPr>
            </a:lvl3pPr>
            <a:lvl4pPr marL="1371460" indent="0">
              <a:buFontTx/>
              <a:buNone/>
              <a:defRPr>
                <a:solidFill>
                  <a:srgbClr val="646464"/>
                </a:solidFill>
              </a:defRPr>
            </a:lvl4pPr>
            <a:lvl5pPr marL="1828613" indent="0">
              <a:buFontTx/>
              <a:buNone/>
              <a:defRPr>
                <a:solidFill>
                  <a:srgbClr val="646464"/>
                </a:solidFill>
              </a:defRPr>
            </a:lvl5pPr>
          </a:lstStyle>
          <a:p>
            <a:pPr lvl="0"/>
            <a:r>
              <a:rPr lang="en-US" dirty="0" smtClean="0"/>
              <a:t>Click to edit Master text styles</a:t>
            </a:r>
          </a:p>
          <a:p>
            <a:pPr lvl="1"/>
            <a:endParaRPr lang="en-US" dirty="0" smtClean="0"/>
          </a:p>
        </p:txBody>
      </p:sp>
      <p:sp>
        <p:nvSpPr>
          <p:cNvPr id="5" name="Text Placeholder 4"/>
          <p:cNvSpPr>
            <a:spLocks noGrp="1"/>
          </p:cNvSpPr>
          <p:nvPr>
            <p:ph type="body" sz="quarter" idx="10"/>
          </p:nvPr>
        </p:nvSpPr>
        <p:spPr>
          <a:xfrm>
            <a:off x="5048251" y="531720"/>
            <a:ext cx="3587096" cy="344580"/>
          </a:xfrm>
          <a:prstGeom prst="rect">
            <a:avLst/>
          </a:prstGeom>
        </p:spPr>
        <p:txBody>
          <a:bodyPr lIns="91430" tIns="45716" rIns="0" bIns="71993"/>
          <a:lstStyle>
            <a:lvl1pPr marL="0" indent="0" algn="r">
              <a:buFontTx/>
              <a:buNone/>
              <a:defRPr sz="1500">
                <a:solidFill>
                  <a:srgbClr val="292929"/>
                </a:solidFill>
                <a:latin typeface="Verdana" pitchFamily="34" charset="0"/>
              </a:defRPr>
            </a:lvl1pPr>
            <a:lvl2pPr marL="457154" indent="0">
              <a:buFontTx/>
              <a:buNone/>
              <a:defRPr/>
            </a:lvl2pPr>
            <a:lvl3pPr marL="914306" indent="0">
              <a:buFontTx/>
              <a:buNone/>
              <a:defRPr/>
            </a:lvl3pPr>
            <a:lvl4pPr marL="1371460" indent="0">
              <a:buFontTx/>
              <a:buNone/>
              <a:defRPr/>
            </a:lvl4pPr>
            <a:lvl5pPr marL="1828613" indent="0">
              <a:buFontTx/>
              <a:buNone/>
              <a:defRPr/>
            </a:lvl5pPr>
          </a:lstStyle>
          <a:p>
            <a:pPr lvl="0"/>
            <a:r>
              <a:rPr lang="en-US" smtClean="0"/>
              <a:t>Click to edit Master text styles</a:t>
            </a:r>
          </a:p>
        </p:txBody>
      </p:sp>
      <p:sp>
        <p:nvSpPr>
          <p:cNvPr id="6" name="Slide Number Placeholder 1"/>
          <p:cNvSpPr>
            <a:spLocks noGrp="1"/>
          </p:cNvSpPr>
          <p:nvPr>
            <p:ph type="sldNum" sz="quarter" idx="11"/>
          </p:nvPr>
        </p:nvSpPr>
        <p:spPr/>
        <p:txBody>
          <a:bodyPr wrap="square" numCol="1" anchorCtr="0" compatLnSpc="1">
            <a:prstTxWarp prst="textNoShape">
              <a:avLst/>
            </a:prstTxWarp>
          </a:bodyPr>
          <a:lstStyle>
            <a:lvl1pPr>
              <a:defRPr smtClean="0">
                <a:cs typeface="ＭＳ Ｐゴシック"/>
              </a:defRPr>
            </a:lvl1pPr>
          </a:lstStyle>
          <a:p>
            <a:fld id="{30DDF3C8-467E-46E5-A1FD-D239D0800DEE}" type="slidenum">
              <a:rPr lang="en-GB"/>
              <a:pPr/>
              <a:t>‹#›</a:t>
            </a:fld>
            <a:endParaRPr lang="en-GB"/>
          </a:p>
        </p:txBody>
      </p:sp>
    </p:spTree>
  </p:cSld>
  <p:clrMapOvr>
    <a:masterClrMapping/>
  </p:clrMapOvr>
  <p:transitio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0" fontAlgn="base" hangingPunct="0">
              <a:spcBef>
                <a:spcPct val="0"/>
              </a:spcBef>
              <a:spcAft>
                <a:spcPct val="0"/>
              </a:spcAft>
              <a:defRPr>
                <a:solidFill>
                  <a:srgbClr val="000000"/>
                </a:solidFill>
                <a:latin typeface="Arial" charset="0"/>
                <a:ea typeface="ＭＳ Ｐゴシック" pitchFamily="34" charset="-128"/>
                <a:cs typeface="+mn-cs"/>
              </a:defRPr>
            </a:lvl1pPr>
          </a:lstStyle>
          <a:p>
            <a:pPr>
              <a:defRPr/>
            </a:pPr>
            <a:fld id="{488C9C3C-094B-4A92-8451-77FA28C2D827}" type="datetimeFigureOut">
              <a:rPr lang="en-GB"/>
              <a:pPr>
                <a:defRPr/>
              </a:pPr>
              <a:t>26/02/2013</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0" fontAlgn="base" hangingPunct="0">
              <a:spcBef>
                <a:spcPct val="0"/>
              </a:spcBef>
              <a:spcAft>
                <a:spcPct val="0"/>
              </a:spcAft>
              <a:defRPr dirty="0">
                <a:solidFill>
                  <a:srgbClr val="000000"/>
                </a:solidFill>
                <a:latin typeface="Arial" charset="0"/>
                <a:ea typeface="ＭＳ Ｐゴシック" pitchFamily="34" charset="-128"/>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pitchFamily="34" charset="-128"/>
              </a:defRPr>
            </a:lvl1pPr>
          </a:lstStyle>
          <a:p>
            <a:pPr>
              <a:defRPr/>
            </a:pPr>
            <a:fld id="{676C75CD-F42A-4CE8-9CFA-BFC0088D9178}" type="slidenum">
              <a:rPr lang="en-GB"/>
              <a:pPr>
                <a:defRPr/>
              </a:pPr>
              <a:t>‹#›</a:t>
            </a:fld>
            <a:endParaRPr lang="en-GB" dirty="0"/>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0" hangingPunct="0">
              <a:defRPr>
                <a:solidFill>
                  <a:srgbClr val="000000"/>
                </a:solidFill>
                <a:ea typeface="ＭＳ Ｐゴシック" charset="-128"/>
                <a:cs typeface="+mn-cs"/>
              </a:defRPr>
            </a:lvl1pPr>
          </a:lstStyle>
          <a:p>
            <a:pPr>
              <a:defRPr/>
            </a:pPr>
            <a:fld id="{200B0604-2C41-40E0-A481-EEE397AFAAA6}" type="datetimeFigureOut">
              <a:rPr lang="en-GB"/>
              <a:pPr>
                <a:defRPr/>
              </a:pPr>
              <a:t>26/02/2013</a:t>
            </a:fld>
            <a:endParaRPr lang="en-GB"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0" hangingPunct="0">
              <a:defRPr dirty="0">
                <a:solidFill>
                  <a:srgbClr val="000000"/>
                </a:solidFill>
                <a:ea typeface="ＭＳ Ｐゴシック" charset="-128"/>
                <a:cs typeface="+mn-cs"/>
              </a:defRPr>
            </a:lvl1pPr>
          </a:lstStyle>
          <a:p>
            <a:pPr>
              <a:defRPr/>
            </a:pPr>
            <a:endParaRPr lang="en-GB"/>
          </a:p>
        </p:txBody>
      </p:sp>
      <p:sp>
        <p:nvSpPr>
          <p:cNvPr id="4" name="Slide Number Placeholder 3"/>
          <p:cNvSpPr>
            <a:spLocks noGrp="1"/>
          </p:cNvSpPr>
          <p:nvPr>
            <p:ph type="sldNum" sz="quarter" idx="12"/>
          </p:nvPr>
        </p:nvSpPr>
        <p:spPr/>
        <p:txBody>
          <a:bodyPr/>
          <a:lstStyle>
            <a:lvl1pPr>
              <a:defRPr>
                <a:ea typeface="ＭＳ Ｐゴシック" charset="-128"/>
              </a:defRPr>
            </a:lvl1pPr>
          </a:lstStyle>
          <a:p>
            <a:pPr>
              <a:defRPr/>
            </a:pPr>
            <a:fld id="{6A59EBF1-E971-4539-8ED4-70E0D32CA6DB}"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a:xfrm>
            <a:off x="509588" y="2339355"/>
            <a:ext cx="8143875" cy="3777283"/>
          </a:xfrm>
          <a:prstGeom prst="rect">
            <a:avLst/>
          </a:prstGeom>
        </p:spPr>
        <p:txBody>
          <a:bodyPr/>
          <a:lstStyle>
            <a:lvl1pPr marL="268288" indent="-268288">
              <a:buClr>
                <a:srgbClr val="CD3425"/>
              </a:buClr>
              <a:buFont typeface="Arial" pitchFamily="34" charset="0"/>
              <a:buChar char="•"/>
              <a:defRPr sz="15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smtClean="0"/>
              <a:t>Click to edit Master text styles</a:t>
            </a:r>
          </a:p>
        </p:txBody>
      </p:sp>
      <p:sp>
        <p:nvSpPr>
          <p:cNvPr id="5"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6" name="Slide Number Placeholder 1"/>
          <p:cNvSpPr>
            <a:spLocks noGrp="1"/>
          </p:cNvSpPr>
          <p:nvPr>
            <p:ph type="sldNum" sz="quarter" idx="11"/>
          </p:nvPr>
        </p:nvSpPr>
        <p:spPr/>
        <p:txBody>
          <a:bodyPr/>
          <a:lstStyle>
            <a:lvl1pPr>
              <a:defRPr/>
            </a:lvl1pPr>
          </a:lstStyle>
          <a:p>
            <a:pPr>
              <a:defRPr/>
            </a:pPr>
            <a:fld id="{6F77B56D-7BB2-4968-8367-0C20B20DB7B9}" type="slidenum">
              <a:rPr lang="en-GB"/>
              <a:pPr>
                <a:defRPr/>
              </a:pPr>
              <a:t>‹#›</a:t>
            </a:fld>
            <a:endParaRPr lang="en-GB" dirty="0"/>
          </a:p>
        </p:txBody>
      </p:sp>
    </p:spTree>
  </p:cSld>
  <p:clrMapOvr>
    <a:masterClrMapping/>
  </p:clrMapOvr>
  <p:transition>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 Proposal Title Page">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6137275" y="5986463"/>
            <a:ext cx="2463800" cy="438150"/>
          </a:xfrm>
          <a:prstGeom prst="rect">
            <a:avLst/>
          </a:prstGeom>
          <a:noFill/>
          <a:ln w="9525">
            <a:noFill/>
            <a:miter lim="800000"/>
            <a:headEnd/>
            <a:tailEnd/>
          </a:ln>
        </p:spPr>
        <p:txBody>
          <a:bodyPr lIns="0" tIns="0" rIns="0" bIns="0"/>
          <a:lstStyle/>
          <a:p>
            <a:pPr eaLnBrk="0" hangingPunct="0">
              <a:lnSpc>
                <a:spcPts val="1052"/>
              </a:lnSpc>
              <a:defRPr/>
            </a:pPr>
            <a:r>
              <a:rPr lang="en-US" sz="700" dirty="0">
                <a:solidFill>
                  <a:prstClr val="black"/>
                </a:solidFill>
                <a:ea typeface="Geneva" pitchFamily="-107" charset="-128"/>
                <a:cs typeface="+mn-cs"/>
              </a:rPr>
              <a:t>the butlers wharf building, 36 shad thames, london se1 2ye</a:t>
            </a:r>
          </a:p>
          <a:p>
            <a:pPr eaLnBrk="0" hangingPunct="0">
              <a:lnSpc>
                <a:spcPts val="1052"/>
              </a:lnSpc>
              <a:defRPr/>
            </a:pPr>
            <a:r>
              <a:rPr lang="en-US" sz="700" dirty="0">
                <a:solidFill>
                  <a:prstClr val="black"/>
                </a:solidFill>
                <a:ea typeface="Geneva" pitchFamily="-107" charset="-128"/>
                <a:cs typeface="+mn-cs"/>
              </a:rPr>
              <a:t>t  +44 (0)20 7357 9919, f  +44 (0)20 7357 9773,</a:t>
            </a:r>
          </a:p>
          <a:p>
            <a:pPr eaLnBrk="0" hangingPunct="0">
              <a:lnSpc>
                <a:spcPts val="1052"/>
              </a:lnSpc>
              <a:defRPr/>
            </a:pPr>
            <a:r>
              <a:rPr lang="en-US" sz="700" dirty="0">
                <a:solidFill>
                  <a:prstClr val="black"/>
                </a:solidFill>
                <a:ea typeface="Geneva" pitchFamily="-107" charset="-128"/>
                <a:cs typeface="+mn-cs"/>
              </a:rPr>
              <a:t>w</a:t>
            </a:r>
            <a:r>
              <a:rPr lang="en-US" sz="700" dirty="0">
                <a:solidFill>
                  <a:prstClr val="black"/>
                </a:solidFill>
                <a:ea typeface="Geneva" pitchFamily="-107" charset="-128"/>
                <a:cs typeface="+mn-cs"/>
              </a:rPr>
              <a:t>www.quadrangle.com</a:t>
            </a:r>
            <a:endParaRPr lang="en-GB" sz="700" dirty="0">
              <a:solidFill>
                <a:prstClr val="black"/>
              </a:solidFill>
              <a:ea typeface="Geneva" pitchFamily="-107" charset="-128"/>
              <a:cs typeface="+mn-cs"/>
            </a:endParaRPr>
          </a:p>
        </p:txBody>
      </p:sp>
      <p:cxnSp>
        <p:nvCxnSpPr>
          <p:cNvPr id="8" name="Straight Connector 16"/>
          <p:cNvCxnSpPr>
            <a:cxnSpLocks noChangeShapeType="1"/>
          </p:cNvCxnSpPr>
          <p:nvPr userDrawn="1"/>
        </p:nvCxnSpPr>
        <p:spPr bwMode="auto">
          <a:xfrm>
            <a:off x="722313" y="5399088"/>
            <a:ext cx="7699375" cy="1587"/>
          </a:xfrm>
          <a:prstGeom prst="line">
            <a:avLst/>
          </a:prstGeom>
          <a:noFill/>
          <a:ln w="3175">
            <a:solidFill>
              <a:srgbClr val="969696"/>
            </a:solidFill>
            <a:round/>
            <a:headEnd/>
            <a:tailEnd/>
          </a:ln>
        </p:spPr>
      </p:cxnSp>
      <p:pic>
        <p:nvPicPr>
          <p:cNvPr id="9" name="Picture 17" descr="Q_ppt2.jpg"/>
          <p:cNvPicPr>
            <a:picLocks noChangeAspect="1"/>
          </p:cNvPicPr>
          <p:nvPr userDrawn="1"/>
        </p:nvPicPr>
        <p:blipFill>
          <a:blip r:embed="rId2"/>
          <a:srcRect/>
          <a:stretch>
            <a:fillRect/>
          </a:stretch>
        </p:blipFill>
        <p:spPr bwMode="auto">
          <a:xfrm>
            <a:off x="6137275" y="5568950"/>
            <a:ext cx="546100" cy="387350"/>
          </a:xfrm>
          <a:prstGeom prst="rect">
            <a:avLst/>
          </a:prstGeom>
          <a:noFill/>
          <a:ln w="9525">
            <a:noFill/>
            <a:miter lim="800000"/>
            <a:headEnd/>
            <a:tailEnd/>
          </a:ln>
        </p:spPr>
      </p:pic>
      <p:sp>
        <p:nvSpPr>
          <p:cNvPr id="10" name="Content Placeholder 2"/>
          <p:cNvSpPr>
            <a:spLocks noGrp="1"/>
          </p:cNvSpPr>
          <p:nvPr userDrawn="1"/>
        </p:nvSpPr>
        <p:spPr>
          <a:xfrm>
            <a:off x="723900" y="425450"/>
            <a:ext cx="2932113" cy="185738"/>
          </a:xfrm>
          <a:prstGeom prst="rect">
            <a:avLst/>
          </a:prstGeom>
          <a:noFill/>
          <a:ln w="9525">
            <a:noFill/>
            <a:miter lim="800000"/>
            <a:headEnd/>
            <a:tailEnd/>
          </a:ln>
        </p:spPr>
        <p:txBody>
          <a:bodyPr lIns="0" tIns="0" rIns="0" bIns="0"/>
          <a:lstStyle>
            <a:lvl1pPr marL="0" indent="0" algn="l" defTabSz="457200" rtl="0" eaLnBrk="1" latinLnBrk="0" hangingPunct="1">
              <a:lnSpc>
                <a:spcPts val="1400"/>
              </a:lnSpc>
              <a:spcBef>
                <a:spcPts val="0"/>
              </a:spcBef>
              <a:spcAft>
                <a:spcPts val="500"/>
              </a:spcAft>
              <a:buFont typeface="Arial"/>
              <a:buNone/>
              <a:defRPr sz="1000" kern="1200" baseline="0">
                <a:solidFill>
                  <a:srgbClr val="4D4D4D"/>
                </a:solidFill>
                <a:latin typeface="Arial"/>
                <a:ea typeface="+mn-ea"/>
                <a:cs typeface="Arial"/>
              </a:defRPr>
            </a:lvl1pPr>
            <a:lvl2pPr marL="0" indent="0" algn="l" defTabSz="457200" rtl="0" eaLnBrk="1" latinLnBrk="0" hangingPunct="1">
              <a:lnSpc>
                <a:spcPts val="1400"/>
              </a:lnSpc>
              <a:spcBef>
                <a:spcPts val="300"/>
              </a:spcBef>
              <a:spcAft>
                <a:spcPts val="500"/>
              </a:spcAft>
              <a:buFont typeface="Arial"/>
              <a:buNone/>
              <a:defRPr sz="1100" b="1" i="0" kern="1200">
                <a:solidFill>
                  <a:srgbClr val="FA34CB"/>
                </a:solidFill>
                <a:latin typeface="Arial"/>
                <a:ea typeface="+mn-ea"/>
                <a:cs typeface="+mn-cs"/>
              </a:defRPr>
            </a:lvl2pPr>
            <a:lvl3pPr marL="162000" indent="-162000" algn="l" defTabSz="457200" rtl="0" eaLnBrk="1" latinLnBrk="0" hangingPunct="1">
              <a:lnSpc>
                <a:spcPts val="1400"/>
              </a:lnSpc>
              <a:spcBef>
                <a:spcPts val="0"/>
              </a:spcBef>
              <a:spcAft>
                <a:spcPts val="300"/>
              </a:spcAft>
              <a:buClr>
                <a:srgbClr val="FA34CB"/>
              </a:buClr>
              <a:buFont typeface="Arial"/>
              <a:buChar char="•"/>
              <a:defRPr sz="1000" kern="1200">
                <a:solidFill>
                  <a:srgbClr val="4D4D4D"/>
                </a:solidFill>
                <a:latin typeface="Arial"/>
                <a:ea typeface="+mn-ea"/>
                <a:cs typeface="+mn-cs"/>
              </a:defRPr>
            </a:lvl3pPr>
            <a:lvl4pPr marL="165600" indent="-165600" algn="l" defTabSz="457200" rtl="0" eaLnBrk="1" latinLnBrk="0" hangingPunct="1">
              <a:lnSpc>
                <a:spcPts val="1400"/>
              </a:lnSpc>
              <a:spcBef>
                <a:spcPts val="0"/>
              </a:spcBef>
              <a:spcAft>
                <a:spcPts val="300"/>
              </a:spcAft>
              <a:buClr>
                <a:srgbClr val="FA37CB"/>
              </a:buClr>
              <a:buFont typeface="+mj-lt"/>
              <a:buAutoNum type="arabicPeriod"/>
              <a:defRPr sz="1000" kern="1200">
                <a:solidFill>
                  <a:srgbClr val="4D4D4D"/>
                </a:solidFill>
                <a:latin typeface="Arial"/>
                <a:ea typeface="+mn-ea"/>
                <a:cs typeface="+mn-cs"/>
              </a:defRPr>
            </a:lvl4pPr>
            <a:lvl5pPr marL="291600" indent="-126000" algn="l" defTabSz="457200" rtl="0" eaLnBrk="1" latinLnBrk="0" hangingPunct="1">
              <a:lnSpc>
                <a:spcPts val="1400"/>
              </a:lnSpc>
              <a:spcBef>
                <a:spcPts val="0"/>
              </a:spcBef>
              <a:spcAft>
                <a:spcPts val="300"/>
              </a:spcAft>
              <a:buClr>
                <a:srgbClr val="4D4D4D"/>
              </a:buClr>
              <a:buFont typeface="Lucida Grande"/>
              <a:buChar char="-"/>
              <a:defRPr sz="1000" b="0" i="0" kern="1200">
                <a:solidFill>
                  <a:srgbClr val="4D4D4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INTERNAL</a:t>
            </a:r>
          </a:p>
        </p:txBody>
      </p:sp>
      <p:sp>
        <p:nvSpPr>
          <p:cNvPr id="28" name="Content Placeholder 2"/>
          <p:cNvSpPr>
            <a:spLocks noGrp="1"/>
          </p:cNvSpPr>
          <p:nvPr>
            <p:ph sz="half" idx="14"/>
          </p:nvPr>
        </p:nvSpPr>
        <p:spPr>
          <a:xfrm>
            <a:off x="723743" y="5128504"/>
            <a:ext cx="2931928" cy="186076"/>
          </a:xfrm>
          <a:noFill/>
          <a:ln w="9525">
            <a:noFill/>
            <a:miter lim="800000"/>
            <a:headEnd/>
            <a:tailEnd/>
          </a:ln>
        </p:spPr>
        <p:txBody>
          <a:bodyPr/>
          <a:lstStyle>
            <a:lvl1pPr marL="0" indent="0" algn="l" rtl="0" eaLnBrk="1" fontAlgn="base" hangingPunct="1">
              <a:lnSpc>
                <a:spcPts val="1359"/>
              </a:lnSpc>
              <a:spcBef>
                <a:spcPts val="0"/>
              </a:spcBef>
              <a:spcAft>
                <a:spcPts val="0"/>
              </a:spcAft>
              <a:buNone/>
              <a:tabLst/>
              <a:defRPr lang="en-US" sz="800" b="0" i="0" baseline="0" smtClean="0">
                <a:solidFill>
                  <a:schemeClr val="tx1"/>
                </a:solidFill>
                <a:latin typeface="Arial" charset="0"/>
                <a:ea typeface="Geneva" pitchFamily="-107" charset="-128"/>
                <a:cs typeface="Geneva" pitchFamily="-110" charset="-128"/>
              </a:defRPr>
            </a:lvl1pPr>
            <a:lvl2pPr marL="0" marR="0" indent="0" algn="l" defTabSz="801654" rtl="0" eaLnBrk="1" fontAlgn="base" latinLnBrk="0" hangingPunct="1">
              <a:lnSpc>
                <a:spcPts val="1359"/>
              </a:lnSpc>
              <a:spcBef>
                <a:spcPts val="0"/>
              </a:spcBef>
              <a:spcAft>
                <a:spcPts val="0"/>
              </a:spcAft>
              <a:buClr>
                <a:srgbClr val="FB6AB6"/>
              </a:buClr>
              <a:buSzTx/>
              <a:buFont typeface="Arial" pitchFamily="34" charset="0"/>
              <a:buNone/>
              <a:tabLst/>
              <a:defRPr lang="en-US" sz="800" b="1" i="0" baseline="0" dirty="0" smtClean="0">
                <a:solidFill>
                  <a:schemeClr val="tx1"/>
                </a:solidFill>
                <a:latin typeface="+mn-lt"/>
                <a:ea typeface="Geneva" pitchFamily="-107" charset="-128"/>
              </a:defRPr>
            </a:lvl2pPr>
            <a:lvl3pPr marL="144743" marR="0" indent="-144743" algn="l" defTabSz="801654" rtl="0" eaLnBrk="1" fontAlgn="base" latinLnBrk="0" hangingPunct="1">
              <a:lnSpc>
                <a:spcPts val="1359"/>
              </a:lnSpc>
              <a:spcBef>
                <a:spcPts val="0"/>
              </a:spcBef>
              <a:spcAft>
                <a:spcPts val="0"/>
              </a:spcAft>
              <a:buClr>
                <a:srgbClr val="FA37CB"/>
              </a:buClr>
              <a:buSzTx/>
              <a:buFontTx/>
              <a:buNone/>
              <a:tabLst/>
              <a:defRPr lang="en-US" sz="800" baseline="0" dirty="0" smtClean="0">
                <a:solidFill>
                  <a:schemeClr val="tx1"/>
                </a:solidFill>
                <a:latin typeface="+mn-lt"/>
                <a:ea typeface="Geneva" pitchFamily="-111" charset="-128"/>
              </a:defRPr>
            </a:lvl3pPr>
            <a:lvl4pPr marL="145182" indent="-145182" algn="l" rtl="0" eaLnBrk="1" fontAlgn="base" hangingPunct="1">
              <a:lnSpc>
                <a:spcPts val="1359"/>
              </a:lnSpc>
              <a:spcBef>
                <a:spcPts val="0"/>
              </a:spcBef>
              <a:spcAft>
                <a:spcPts val="0"/>
              </a:spcAft>
              <a:buFontTx/>
              <a:buNone/>
              <a:tabLst/>
              <a:defRPr lang="en-US" sz="800" b="1" i="0" baseline="0" smtClean="0">
                <a:solidFill>
                  <a:schemeClr val="tx1"/>
                </a:solidFill>
                <a:latin typeface="Arial" charset="0"/>
                <a:ea typeface="Geneva" pitchFamily="-107" charset="-128"/>
                <a:cs typeface="Geneva" pitchFamily="-110" charset="-128"/>
              </a:defRPr>
            </a:lvl4pPr>
            <a:lvl5pPr marL="0" indent="-110464" algn="l" rtl="0" eaLnBrk="1" fontAlgn="base" hangingPunct="1">
              <a:lnSpc>
                <a:spcPts val="1359"/>
              </a:lnSpc>
              <a:spcBef>
                <a:spcPts val="0"/>
              </a:spcBef>
              <a:spcAft>
                <a:spcPts val="0"/>
              </a:spcAft>
              <a:buFontTx/>
              <a:buNone/>
              <a:tabLst/>
              <a:defRPr lang="en-US" sz="900" b="0" dirty="0">
                <a:solidFill>
                  <a:schemeClr val="tx1"/>
                </a:solidFill>
                <a:latin typeface="Arial" charset="0"/>
                <a:ea typeface="Geneva" pitchFamily="-107" charset="-128"/>
                <a:cs typeface="Geneva" pitchFamily="-110" charset="-128"/>
              </a:defRPr>
            </a:lvl5pPr>
            <a:lvl6pPr>
              <a:defRPr sz="1700"/>
            </a:lvl6pPr>
            <a:lvl7pPr>
              <a:defRPr sz="1700"/>
            </a:lvl7pPr>
            <a:lvl8pPr>
              <a:defRPr sz="1700"/>
            </a:lvl8pPr>
            <a:lvl9pPr>
              <a:defRPr sz="1700"/>
            </a:lvl9pPr>
          </a:lstStyle>
          <a:p>
            <a:pPr lvl="0"/>
            <a:r>
              <a:rPr lang="en-US" dirty="0" smtClean="0"/>
              <a:t>Click to edit Master text styles</a:t>
            </a:r>
          </a:p>
        </p:txBody>
      </p:sp>
      <p:sp>
        <p:nvSpPr>
          <p:cNvPr id="33" name="Text Placeholder 32"/>
          <p:cNvSpPr>
            <a:spLocks noGrp="1"/>
          </p:cNvSpPr>
          <p:nvPr>
            <p:ph type="body" sz="quarter" idx="16"/>
          </p:nvPr>
        </p:nvSpPr>
        <p:spPr>
          <a:xfrm>
            <a:off x="723743" y="3447113"/>
            <a:ext cx="7544291" cy="1439547"/>
          </a:xfrm>
        </p:spPr>
        <p:txBody>
          <a:bodyPr/>
          <a:lstStyle>
            <a:lvl1pPr marL="0" indent="0">
              <a:lnSpc>
                <a:spcPts val="2455"/>
              </a:lnSpc>
              <a:spcBef>
                <a:spcPts val="0"/>
              </a:spcBef>
              <a:spcAft>
                <a:spcPts val="0"/>
              </a:spcAft>
              <a:defRPr sz="3200" b="0" i="0" baseline="0">
                <a:solidFill>
                  <a:schemeClr val="tx1"/>
                </a:solidFill>
              </a:defRPr>
            </a:lvl1pPr>
            <a:lvl2pPr marL="0" indent="0">
              <a:lnSpc>
                <a:spcPts val="2805"/>
              </a:lnSpc>
              <a:spcBef>
                <a:spcPts val="438"/>
              </a:spcBef>
              <a:spcAft>
                <a:spcPts val="0"/>
              </a:spcAft>
              <a:defRPr sz="2100"/>
            </a:lvl2pPr>
          </a:lstStyle>
          <a:p>
            <a:pPr lvl="0"/>
            <a:r>
              <a:rPr lang="en-US" dirty="0" smtClean="0"/>
              <a:t>Click to edit Master text styles</a:t>
            </a:r>
          </a:p>
          <a:p>
            <a:pPr lvl="1"/>
            <a:r>
              <a:rPr lang="en-US" dirty="0" smtClean="0"/>
              <a:t>Second level</a:t>
            </a:r>
          </a:p>
        </p:txBody>
      </p:sp>
      <p:sp>
        <p:nvSpPr>
          <p:cNvPr id="13" name="Content Placeholder 2"/>
          <p:cNvSpPr>
            <a:spLocks noGrp="1"/>
          </p:cNvSpPr>
          <p:nvPr>
            <p:ph sz="half" idx="11"/>
          </p:nvPr>
        </p:nvSpPr>
        <p:spPr>
          <a:xfrm>
            <a:off x="723743" y="5500655"/>
            <a:ext cx="1692188" cy="936997"/>
          </a:xfrm>
          <a:noFill/>
          <a:ln w="9525">
            <a:noFill/>
            <a:miter lim="800000"/>
            <a:headEnd/>
            <a:tailEnd/>
          </a:ln>
        </p:spPr>
        <p:txBody>
          <a:bodyPr/>
          <a:lstStyle>
            <a:lvl1pPr marL="0" indent="0" algn="l" rtl="0" eaLnBrk="1" fontAlgn="base" hangingPunct="1">
              <a:lnSpc>
                <a:spcPts val="1359"/>
              </a:lnSpc>
              <a:spcBef>
                <a:spcPts val="0"/>
              </a:spcBef>
              <a:spcAft>
                <a:spcPts val="0"/>
              </a:spcAft>
              <a:buNone/>
              <a:tabLst/>
              <a:defRPr lang="en-US" sz="800" b="1" baseline="0" smtClean="0">
                <a:solidFill>
                  <a:schemeClr val="tx1"/>
                </a:solidFill>
                <a:latin typeface="+mn-lt"/>
                <a:ea typeface="Geneva" pitchFamily="-107" charset="-128"/>
                <a:cs typeface="Geneva" pitchFamily="-110" charset="-128"/>
              </a:defRPr>
            </a:lvl1pPr>
            <a:lvl2pPr marL="0" marR="0" indent="0" algn="l" defTabSz="801654" rtl="0" eaLnBrk="1" fontAlgn="base" latinLnBrk="0" hangingPunct="1">
              <a:lnSpc>
                <a:spcPts val="1359"/>
              </a:lnSpc>
              <a:spcBef>
                <a:spcPts val="0"/>
              </a:spcBef>
              <a:spcAft>
                <a:spcPts val="0"/>
              </a:spcAft>
              <a:buClr>
                <a:srgbClr val="FB6AB6"/>
              </a:buClr>
              <a:buSzTx/>
              <a:buFont typeface="Arial" pitchFamily="34" charset="0"/>
              <a:buNone/>
              <a:tabLst/>
              <a:defRPr lang="en-US" sz="800" b="1" i="0" baseline="0" dirty="0" smtClean="0">
                <a:solidFill>
                  <a:schemeClr val="tx1"/>
                </a:solidFill>
                <a:latin typeface="+mn-lt"/>
                <a:ea typeface="Geneva" pitchFamily="-107" charset="-128"/>
              </a:defRPr>
            </a:lvl2pPr>
            <a:lvl3pPr marL="144743" marR="0" indent="-144743" algn="l" defTabSz="801654" rtl="0" eaLnBrk="1" fontAlgn="base" latinLnBrk="0" hangingPunct="1">
              <a:lnSpc>
                <a:spcPts val="1359"/>
              </a:lnSpc>
              <a:spcBef>
                <a:spcPts val="0"/>
              </a:spcBef>
              <a:spcAft>
                <a:spcPts val="0"/>
              </a:spcAft>
              <a:buClr>
                <a:srgbClr val="FA37CB"/>
              </a:buClr>
              <a:buSzTx/>
              <a:buFontTx/>
              <a:buNone/>
              <a:tabLst/>
              <a:defRPr lang="en-US" sz="800" baseline="0" dirty="0" smtClean="0">
                <a:solidFill>
                  <a:schemeClr val="tx1"/>
                </a:solidFill>
                <a:latin typeface="+mn-lt"/>
                <a:ea typeface="Geneva" pitchFamily="-111" charset="-128"/>
                <a:cs typeface="Arial" pitchFamily="34" charset="0"/>
              </a:defRPr>
            </a:lvl3pPr>
            <a:lvl4pPr marL="145182" indent="-145182" algn="l" rtl="0" eaLnBrk="1" fontAlgn="base" hangingPunct="1">
              <a:lnSpc>
                <a:spcPts val="1359"/>
              </a:lnSpc>
              <a:spcBef>
                <a:spcPts val="0"/>
              </a:spcBef>
              <a:spcAft>
                <a:spcPts val="0"/>
              </a:spcAft>
              <a:buFontTx/>
              <a:buNone/>
              <a:tabLst/>
              <a:defRPr lang="en-US" sz="800" b="1" i="0" baseline="0" smtClean="0">
                <a:solidFill>
                  <a:schemeClr val="tx1"/>
                </a:solidFill>
                <a:latin typeface="Arial" charset="0"/>
                <a:ea typeface="Geneva" pitchFamily="-107" charset="-128"/>
                <a:cs typeface="Geneva" pitchFamily="-110" charset="-128"/>
              </a:defRPr>
            </a:lvl4pPr>
            <a:lvl5pPr marL="0" indent="-110464" algn="l" rtl="0" eaLnBrk="1" fontAlgn="base" hangingPunct="1">
              <a:lnSpc>
                <a:spcPts val="1359"/>
              </a:lnSpc>
              <a:spcBef>
                <a:spcPts val="0"/>
              </a:spcBef>
              <a:spcAft>
                <a:spcPts val="0"/>
              </a:spcAft>
              <a:buFontTx/>
              <a:buNone/>
              <a:tabLst/>
              <a:defRPr lang="en-US" sz="800" b="0" dirty="0">
                <a:solidFill>
                  <a:schemeClr val="tx1"/>
                </a:solidFill>
                <a:latin typeface="+mn-lt"/>
                <a:ea typeface="Geneva" pitchFamily="-107" charset="-128"/>
                <a:cs typeface="Arial" pitchFamily="34" charset="0"/>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Content Placeholder 2"/>
          <p:cNvSpPr>
            <a:spLocks noGrp="1"/>
          </p:cNvSpPr>
          <p:nvPr>
            <p:ph sz="half" idx="13"/>
          </p:nvPr>
        </p:nvSpPr>
        <p:spPr>
          <a:xfrm>
            <a:off x="2477533" y="5500655"/>
            <a:ext cx="1724855" cy="936997"/>
          </a:xfrm>
          <a:noFill/>
          <a:ln w="9525">
            <a:noFill/>
            <a:miter lim="800000"/>
            <a:headEnd/>
            <a:tailEnd/>
          </a:ln>
        </p:spPr>
        <p:txBody>
          <a:bodyPr/>
          <a:lstStyle>
            <a:lvl1pPr marL="0" indent="0" algn="l" rtl="0" eaLnBrk="1" fontAlgn="base" hangingPunct="1">
              <a:lnSpc>
                <a:spcPts val="1359"/>
              </a:lnSpc>
              <a:spcBef>
                <a:spcPts val="0"/>
              </a:spcBef>
              <a:spcAft>
                <a:spcPts val="0"/>
              </a:spcAft>
              <a:buNone/>
              <a:tabLst/>
              <a:defRPr lang="en-US" sz="800" b="1" baseline="0" smtClean="0">
                <a:solidFill>
                  <a:schemeClr val="tx1"/>
                </a:solidFill>
                <a:latin typeface="+mn-lt"/>
                <a:ea typeface="Geneva" pitchFamily="-107" charset="-128"/>
                <a:cs typeface="Geneva" pitchFamily="-110" charset="-128"/>
              </a:defRPr>
            </a:lvl1pPr>
            <a:lvl2pPr marL="0" marR="0" indent="0" algn="l" defTabSz="801654" rtl="0" eaLnBrk="1" fontAlgn="base" latinLnBrk="0" hangingPunct="1">
              <a:lnSpc>
                <a:spcPts val="1359"/>
              </a:lnSpc>
              <a:spcBef>
                <a:spcPts val="0"/>
              </a:spcBef>
              <a:spcAft>
                <a:spcPts val="0"/>
              </a:spcAft>
              <a:buClr>
                <a:srgbClr val="FB6AB6"/>
              </a:buClr>
              <a:buSzTx/>
              <a:buFont typeface="Arial" pitchFamily="34" charset="0"/>
              <a:buNone/>
              <a:tabLst/>
              <a:defRPr lang="en-US" sz="800" b="1" i="0" baseline="0" dirty="0" smtClean="0">
                <a:solidFill>
                  <a:schemeClr val="tx1"/>
                </a:solidFill>
                <a:latin typeface="+mn-lt"/>
                <a:ea typeface="Geneva" pitchFamily="-107" charset="-128"/>
              </a:defRPr>
            </a:lvl2pPr>
            <a:lvl3pPr marL="144743" marR="0" indent="-144743" algn="l" defTabSz="801654" rtl="0" eaLnBrk="1" fontAlgn="base" latinLnBrk="0" hangingPunct="1">
              <a:lnSpc>
                <a:spcPts val="1359"/>
              </a:lnSpc>
              <a:spcBef>
                <a:spcPts val="0"/>
              </a:spcBef>
              <a:spcAft>
                <a:spcPts val="0"/>
              </a:spcAft>
              <a:buClr>
                <a:srgbClr val="FA37CB"/>
              </a:buClr>
              <a:buSzTx/>
              <a:buFontTx/>
              <a:buNone/>
              <a:tabLst/>
              <a:defRPr lang="en-US" sz="800" baseline="0" dirty="0" smtClean="0">
                <a:solidFill>
                  <a:schemeClr val="tx1"/>
                </a:solidFill>
                <a:latin typeface="+mn-lt"/>
                <a:ea typeface="Geneva" pitchFamily="-111" charset="-128"/>
                <a:cs typeface="Arial" pitchFamily="34" charset="0"/>
              </a:defRPr>
            </a:lvl3pPr>
            <a:lvl4pPr marL="145182" indent="-145182" algn="l" rtl="0" eaLnBrk="1" fontAlgn="base" hangingPunct="1">
              <a:lnSpc>
                <a:spcPts val="1359"/>
              </a:lnSpc>
              <a:spcBef>
                <a:spcPts val="0"/>
              </a:spcBef>
              <a:spcAft>
                <a:spcPts val="0"/>
              </a:spcAft>
              <a:buFontTx/>
              <a:buNone/>
              <a:tabLst/>
              <a:defRPr lang="en-US" sz="800" b="1" i="0" baseline="0" smtClean="0">
                <a:solidFill>
                  <a:schemeClr val="tx1"/>
                </a:solidFill>
                <a:latin typeface="Arial" charset="0"/>
                <a:ea typeface="Geneva" pitchFamily="-107" charset="-128"/>
                <a:cs typeface="Geneva" pitchFamily="-110" charset="-128"/>
              </a:defRPr>
            </a:lvl4pPr>
            <a:lvl5pPr marL="0" indent="-110464" algn="l" rtl="0" eaLnBrk="1" fontAlgn="base" hangingPunct="1">
              <a:lnSpc>
                <a:spcPts val="1359"/>
              </a:lnSpc>
              <a:spcBef>
                <a:spcPts val="0"/>
              </a:spcBef>
              <a:spcAft>
                <a:spcPts val="0"/>
              </a:spcAft>
              <a:buFontTx/>
              <a:buNone/>
              <a:tabLst/>
              <a:defRPr lang="en-US" sz="900" b="0" dirty="0">
                <a:solidFill>
                  <a:schemeClr val="tx1"/>
                </a:solidFill>
                <a:latin typeface="Arial" charset="0"/>
                <a:ea typeface="Geneva" pitchFamily="-107" charset="-128"/>
                <a:cs typeface="Geneva" pitchFamily="-110" charset="-128"/>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7" name="Text Placeholder 24"/>
          <p:cNvSpPr>
            <a:spLocks noGrp="1"/>
          </p:cNvSpPr>
          <p:nvPr>
            <p:ph type="body" sz="quarter" idx="18"/>
          </p:nvPr>
        </p:nvSpPr>
        <p:spPr>
          <a:xfrm>
            <a:off x="4263906" y="5500655"/>
            <a:ext cx="1724770" cy="915552"/>
          </a:xfrm>
        </p:spPr>
        <p:txBody>
          <a:bodyPr/>
          <a:lstStyle>
            <a:lvl1pPr>
              <a:lnSpc>
                <a:spcPts val="1359"/>
              </a:lnSpc>
              <a:spcBef>
                <a:spcPts val="0"/>
              </a:spcBef>
              <a:spcAft>
                <a:spcPts val="0"/>
              </a:spcAft>
              <a:defRPr sz="800" b="1">
                <a:solidFill>
                  <a:schemeClr val="tx1"/>
                </a:solidFill>
                <a:latin typeface="+mn-l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 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740158" y="3499526"/>
            <a:ext cx="6278182" cy="1008000"/>
          </a:xfrm>
          <a:noFill/>
          <a:ln w="9525">
            <a:noFill/>
            <a:miter lim="800000"/>
            <a:headEnd/>
            <a:tailEnd/>
          </a:ln>
        </p:spPr>
        <p:txBody>
          <a:bodyPr/>
          <a:lstStyle>
            <a:lvl1pPr>
              <a:defRPr lang="en-US" sz="3200" dirty="0">
                <a:solidFill>
                  <a:schemeClr val="tx1"/>
                </a:solidFill>
                <a:latin typeface="Arial" charset="0"/>
                <a:ea typeface="Geneva" pitchFamily="-107" charset="-128"/>
                <a:cs typeface="Geneva" pitchFamily="-110" charset="-128"/>
              </a:defRPr>
            </a:lvl1pPr>
          </a:lstStyle>
          <a:p>
            <a:pPr lvl="0"/>
            <a:r>
              <a:rPr lang="en-US" smtClean="0"/>
              <a:t>Click to edit Master title style</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 Contents f">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723861" y="1927554"/>
            <a:ext cx="3695708" cy="3550828"/>
          </a:xfrm>
        </p:spPr>
        <p:txBody>
          <a:bodyPr/>
          <a:lstStyle>
            <a:lvl2pPr>
              <a:defRPr>
                <a:solidFill>
                  <a:srgbClr val="465141"/>
                </a:solidFill>
              </a:defRPr>
            </a:lvl2pPr>
            <a:lvl3pPr>
              <a:defRPr>
                <a:solidFill>
                  <a:srgbClr val="465141"/>
                </a:solidFill>
              </a:defRPr>
            </a:lvl3pPr>
            <a:lvl4pPr>
              <a:defRPr>
                <a:solidFill>
                  <a:srgbClr val="465141"/>
                </a:solidFill>
              </a:defRPr>
            </a:lvl4pPr>
            <a:lvl5pPr>
              <a:defRPr>
                <a:solidFill>
                  <a:srgbClr val="46514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dirty="0" smtClean="0"/>
              <a:t>Click to edit Master title style</a:t>
            </a:r>
            <a:endParaRPr lang="en-US" dirty="0"/>
          </a:p>
        </p:txBody>
      </p:sp>
      <p:sp>
        <p:nvSpPr>
          <p:cNvPr id="10" name="Text Placeholder 9"/>
          <p:cNvSpPr>
            <a:spLocks noGrp="1"/>
          </p:cNvSpPr>
          <p:nvPr>
            <p:ph type="body" sz="quarter" idx="12"/>
          </p:nvPr>
        </p:nvSpPr>
        <p:spPr>
          <a:xfrm>
            <a:off x="4927610" y="1927923"/>
            <a:ext cx="3695708" cy="3508712"/>
          </a:xfrm>
        </p:spPr>
        <p:txBody>
          <a:bodyPr/>
          <a:lstStyle>
            <a:lvl2pPr>
              <a:defRPr>
                <a:solidFill>
                  <a:srgbClr val="465141"/>
                </a:solidFill>
              </a:defRPr>
            </a:lvl2pPr>
            <a:lvl3pPr>
              <a:defRPr>
                <a:solidFill>
                  <a:srgbClr val="465141"/>
                </a:solidFill>
              </a:defRPr>
            </a:lvl3pPr>
            <a:lvl4pPr>
              <a:defRPr>
                <a:solidFill>
                  <a:srgbClr val="465141"/>
                </a:solidFill>
              </a:defRPr>
            </a:lvl4pPr>
            <a:lvl5pPr>
              <a:defRPr>
                <a:solidFill>
                  <a:srgbClr val="46514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 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725897" y="688807"/>
            <a:ext cx="3695708" cy="1431816"/>
          </a:xfrm>
          <a:noFill/>
          <a:ln w="9525">
            <a:noFill/>
            <a:miter lim="800000"/>
            <a:headEnd/>
            <a:tailEnd/>
          </a:ln>
        </p:spPr>
        <p:txBody>
          <a:bodyPr/>
          <a:lstStyle>
            <a:lvl1pPr algn="l" rtl="0" eaLnBrk="0" fontAlgn="base" hangingPunct="0">
              <a:spcBef>
                <a:spcPct val="0"/>
              </a:spcBef>
              <a:spcAft>
                <a:spcPct val="0"/>
              </a:spcAft>
              <a:defRPr lang="en-US" sz="2800">
                <a:solidFill>
                  <a:schemeClr val="tx1"/>
                </a:solidFill>
                <a:latin typeface="Arial" charset="0"/>
                <a:ea typeface="Geneva" pitchFamily="-107" charset="-128"/>
                <a:cs typeface="Geneva" pitchFamily="-110" charset="-128"/>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4927610" y="1927553"/>
            <a:ext cx="3704861" cy="2752413"/>
          </a:xfrm>
        </p:spPr>
        <p:txBody>
          <a:bodyPr/>
          <a:lstStyle>
            <a:lvl2pPr>
              <a:defRPr>
                <a:solidFill>
                  <a:srgbClr val="465141"/>
                </a:solidFill>
              </a:defRPr>
            </a:lvl2pPr>
            <a:lvl3pPr>
              <a:defRPr>
                <a:solidFill>
                  <a:srgbClr val="465141"/>
                </a:solidFill>
              </a:defRPr>
            </a:lvl3pPr>
            <a:lvl4pPr>
              <a:defRPr>
                <a:solidFill>
                  <a:srgbClr val="465141"/>
                </a:solidFill>
              </a:defRPr>
            </a:lvl4pPr>
            <a:lvl5pPr>
              <a:defRPr>
                <a:solidFill>
                  <a:srgbClr val="46514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2"/>
          </p:nvPr>
        </p:nvSpPr>
        <p:spPr>
          <a:xfrm>
            <a:off x="723742" y="1927553"/>
            <a:ext cx="3695708" cy="3504786"/>
          </a:xfrm>
        </p:spPr>
        <p:txBody>
          <a:bodyPr/>
          <a:lstStyle>
            <a:lvl2pPr>
              <a:defRPr>
                <a:solidFill>
                  <a:srgbClr val="465141"/>
                </a:solidFill>
              </a:defRPr>
            </a:lvl2pPr>
            <a:lvl3pPr marL="173587" indent="-268270">
              <a:defRPr>
                <a:solidFill>
                  <a:srgbClr val="465141"/>
                </a:solidFill>
              </a:defRPr>
            </a:lvl3pPr>
            <a:lvl4pPr indent="-268270">
              <a:defRPr>
                <a:solidFill>
                  <a:srgbClr val="465141"/>
                </a:solidFill>
              </a:defRPr>
            </a:lvl4pPr>
            <a:lvl5pPr marL="457637" indent="-173587">
              <a:defRPr>
                <a:solidFill>
                  <a:srgbClr val="46514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 Phase One">
    <p:spTree>
      <p:nvGrpSpPr>
        <p:cNvPr id="1" name=""/>
        <p:cNvGrpSpPr/>
        <p:nvPr/>
      </p:nvGrpSpPr>
      <p:grpSpPr>
        <a:xfrm>
          <a:off x="0" y="0"/>
          <a:ext cx="0" cy="0"/>
          <a:chOff x="0" y="0"/>
          <a:chExt cx="0" cy="0"/>
        </a:xfrm>
      </p:grpSpPr>
      <p:sp>
        <p:nvSpPr>
          <p:cNvPr id="11" name="Content Placeholder 3"/>
          <p:cNvSpPr>
            <a:spLocks noGrp="1"/>
          </p:cNvSpPr>
          <p:nvPr>
            <p:ph sz="half" idx="10"/>
          </p:nvPr>
        </p:nvSpPr>
        <p:spPr>
          <a:xfrm>
            <a:off x="723742" y="1927554"/>
            <a:ext cx="3695708" cy="1336930"/>
          </a:xfrm>
          <a:solidFill>
            <a:srgbClr val="1DA399"/>
          </a:solidFill>
          <a:ln w="9525">
            <a:noFill/>
            <a:round/>
            <a:headEnd/>
            <a:tailEnd/>
          </a:ln>
        </p:spPr>
        <p:txBody>
          <a:bodyPr lIns="135587" tIns="94684" rIns="135587"/>
          <a:lstStyle>
            <a:lvl1pPr marL="0" indent="0" algn="l" rtl="0" eaLnBrk="0" fontAlgn="base" hangingPunct="0">
              <a:lnSpc>
                <a:spcPts val="1227"/>
              </a:lnSpc>
              <a:spcBef>
                <a:spcPts val="263"/>
              </a:spcBef>
              <a:spcAft>
                <a:spcPts val="438"/>
              </a:spcAft>
              <a:buNone/>
              <a:tabLst/>
              <a:defRPr lang="en-US" sz="1200" kern="1200" dirty="0" smtClean="0">
                <a:solidFill>
                  <a:schemeClr val="bg1"/>
                </a:solidFill>
                <a:latin typeface="Arial" charset="0"/>
                <a:ea typeface="Geneva" pitchFamily="-107" charset="-128"/>
                <a:cs typeface="+mn-cs"/>
              </a:defRPr>
            </a:lvl1pPr>
            <a:lvl2pPr marL="145182" indent="-145182" algn="l" rtl="0" eaLnBrk="0" fontAlgn="base" hangingPunct="0">
              <a:lnSpc>
                <a:spcPts val="1227"/>
              </a:lnSpc>
              <a:spcBef>
                <a:spcPts val="0"/>
              </a:spcBef>
              <a:spcAft>
                <a:spcPts val="438"/>
              </a:spcAft>
              <a:buClr>
                <a:schemeClr val="bg1"/>
              </a:buClr>
              <a:buFont typeface="Arial" pitchFamily="34" charset="0"/>
              <a:buChar char="•"/>
              <a:defRPr lang="en-US" sz="1200" kern="1200" dirty="0">
                <a:solidFill>
                  <a:schemeClr val="bg1"/>
                </a:solidFill>
                <a:latin typeface="Arial" charset="0"/>
                <a:ea typeface="Geneva" pitchFamily="-107" charset="-128"/>
                <a:cs typeface="+mn-cs"/>
              </a:defRPr>
            </a:lvl2pPr>
            <a:lvl3pPr marL="0" algn="l" rtl="0" eaLnBrk="0" fontAlgn="base" hangingPunct="0">
              <a:lnSpc>
                <a:spcPct val="125000"/>
              </a:lnSpc>
              <a:spcBef>
                <a:spcPts val="447"/>
              </a:spcBef>
              <a:spcAft>
                <a:spcPct val="0"/>
              </a:spcAft>
              <a:buNone/>
              <a:defRPr lang="en-US" sz="1000" b="1" dirty="0" smtClean="0">
                <a:solidFill>
                  <a:srgbClr val="FA37CB"/>
                </a:solidFill>
                <a:latin typeface="Arial" charset="0"/>
                <a:ea typeface="Geneva" pitchFamily="-107" charset="-128"/>
                <a:cs typeface="Geneva" pitchFamily="-110" charset="-128"/>
              </a:defRPr>
            </a:lvl3pPr>
            <a:lvl4pPr marL="0" algn="l" rtl="0" eaLnBrk="0" fontAlgn="base" hangingPunct="0">
              <a:lnSpc>
                <a:spcPct val="125000"/>
              </a:lnSpc>
              <a:spcBef>
                <a:spcPts val="447"/>
              </a:spcBef>
              <a:spcAft>
                <a:spcPct val="0"/>
              </a:spcAft>
              <a:buNone/>
              <a:defRPr lang="en-US" sz="1000" b="1" dirty="0" smtClean="0">
                <a:solidFill>
                  <a:srgbClr val="FA37CB"/>
                </a:solidFill>
                <a:latin typeface="Arial" charset="0"/>
                <a:ea typeface="Geneva" pitchFamily="-107" charset="-128"/>
                <a:cs typeface="Geneva" pitchFamily="-110" charset="-128"/>
              </a:defRPr>
            </a:lvl4pPr>
            <a:lvl5pPr marL="0" algn="l" rtl="0" eaLnBrk="0" fontAlgn="base" hangingPunct="0">
              <a:lnSpc>
                <a:spcPct val="125000"/>
              </a:lnSpc>
              <a:spcBef>
                <a:spcPts val="447"/>
              </a:spcBef>
              <a:spcAft>
                <a:spcPct val="0"/>
              </a:spcAft>
              <a:buNone/>
              <a:defRPr lang="en-US" sz="1000" b="1" dirty="0">
                <a:solidFill>
                  <a:srgbClr val="FA37CB"/>
                </a:solidFill>
                <a:latin typeface="Arial" charset="0"/>
                <a:ea typeface="Geneva" pitchFamily="-107" charset="-128"/>
                <a:cs typeface="Geneva" pitchFamily="-110" charset="-128"/>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p:txBody>
      </p:sp>
      <p:sp>
        <p:nvSpPr>
          <p:cNvPr id="6" name="Title 5"/>
          <p:cNvSpPr>
            <a:spLocks noGrp="1"/>
          </p:cNvSpPr>
          <p:nvPr>
            <p:ph type="title"/>
          </p:nvPr>
        </p:nvSpPr>
        <p:spPr/>
        <p:txBody>
          <a:bodyPr/>
          <a:lstStyle/>
          <a:p>
            <a:r>
              <a:rPr lang="en-US" smtClean="0"/>
              <a:t>Click to edit Master title style</a:t>
            </a:r>
            <a:endParaRPr lang="en-US" dirty="0"/>
          </a:p>
        </p:txBody>
      </p:sp>
      <p:sp>
        <p:nvSpPr>
          <p:cNvPr id="8" name="Text Placeholder 7"/>
          <p:cNvSpPr>
            <a:spLocks noGrp="1"/>
          </p:cNvSpPr>
          <p:nvPr>
            <p:ph type="body" sz="quarter" idx="12"/>
          </p:nvPr>
        </p:nvSpPr>
        <p:spPr>
          <a:xfrm>
            <a:off x="723742" y="3427708"/>
            <a:ext cx="3695708" cy="1915889"/>
          </a:xfrm>
        </p:spPr>
        <p:txBody>
          <a:bodyPr/>
          <a:lstStyle>
            <a:lvl2pPr>
              <a:defRPr>
                <a:solidFill>
                  <a:srgbClr val="465141"/>
                </a:solidFill>
              </a:defRPr>
            </a:lvl2pPr>
            <a:lvl3pPr>
              <a:defRPr>
                <a:solidFill>
                  <a:srgbClr val="465141"/>
                </a:solidFill>
              </a:defRPr>
            </a:lvl3pPr>
            <a:lvl4pPr>
              <a:defRPr>
                <a:solidFill>
                  <a:srgbClr val="465141"/>
                </a:solidFill>
              </a:defRPr>
            </a:lvl4pPr>
            <a:lvl5pPr>
              <a:defRPr>
                <a:solidFill>
                  <a:srgbClr val="46514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3"/>
          </p:nvPr>
        </p:nvSpPr>
        <p:spPr>
          <a:xfrm>
            <a:off x="4927610" y="1927554"/>
            <a:ext cx="3695708" cy="3542724"/>
          </a:xfrm>
        </p:spPr>
        <p:txBody>
          <a:bodyPr/>
          <a:lstStyle>
            <a:lvl2pPr>
              <a:defRPr>
                <a:solidFill>
                  <a:srgbClr val="465141"/>
                </a:solidFill>
              </a:defRPr>
            </a:lvl2pPr>
            <a:lvl3pPr>
              <a:defRPr>
                <a:solidFill>
                  <a:srgbClr val="465141"/>
                </a:solidFill>
              </a:defRPr>
            </a:lvl3pPr>
            <a:lvl4pPr>
              <a:defRPr>
                <a:solidFill>
                  <a:srgbClr val="465141"/>
                </a:solidFill>
              </a:defRPr>
            </a:lvl4pPr>
            <a:lvl5pPr>
              <a:defRPr>
                <a:solidFill>
                  <a:srgbClr val="46514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 Alternative Text">
    <p:spTree>
      <p:nvGrpSpPr>
        <p:cNvPr id="1" name=""/>
        <p:cNvGrpSpPr/>
        <p:nvPr/>
      </p:nvGrpSpPr>
      <p:grpSpPr>
        <a:xfrm>
          <a:off x="0" y="0"/>
          <a:ext cx="0" cy="0"/>
          <a:chOff x="0" y="0"/>
          <a:chExt cx="0" cy="0"/>
        </a:xfrm>
      </p:grpSpPr>
      <p:sp>
        <p:nvSpPr>
          <p:cNvPr id="10" name="Content Placeholder 3"/>
          <p:cNvSpPr>
            <a:spLocks noGrp="1"/>
          </p:cNvSpPr>
          <p:nvPr>
            <p:ph sz="half" idx="10"/>
          </p:nvPr>
        </p:nvSpPr>
        <p:spPr>
          <a:xfrm>
            <a:off x="4773622" y="1927554"/>
            <a:ext cx="3695708" cy="3785293"/>
          </a:xfrm>
          <a:solidFill>
            <a:srgbClr val="1DA399"/>
          </a:solidFill>
          <a:ln w="9525">
            <a:noFill/>
            <a:round/>
            <a:headEnd/>
            <a:tailEnd/>
          </a:ln>
        </p:spPr>
        <p:txBody>
          <a:bodyPr lIns="189367" tIns="110464" rIns="157806"/>
          <a:lstStyle>
            <a:lvl1pPr marL="0" indent="0" algn="l" rtl="0" eaLnBrk="0" fontAlgn="base" hangingPunct="0">
              <a:lnSpc>
                <a:spcPts val="1841"/>
              </a:lnSpc>
              <a:spcBef>
                <a:spcPts val="701"/>
              </a:spcBef>
              <a:spcAft>
                <a:spcPts val="438"/>
              </a:spcAft>
              <a:buNone/>
              <a:tabLst/>
              <a:defRPr lang="en-US" sz="1500" b="1" kern="1200" dirty="0" smtClean="0">
                <a:solidFill>
                  <a:schemeClr val="bg1"/>
                </a:solidFill>
                <a:latin typeface="Arial" charset="0"/>
                <a:ea typeface="Geneva" pitchFamily="-107" charset="-128"/>
                <a:cs typeface="+mn-cs"/>
              </a:defRPr>
            </a:lvl1pPr>
            <a:lvl2pPr marL="145182" indent="-145182" algn="l" rtl="0" eaLnBrk="0" fontAlgn="base" hangingPunct="0">
              <a:lnSpc>
                <a:spcPts val="1841"/>
              </a:lnSpc>
              <a:spcBef>
                <a:spcPts val="0"/>
              </a:spcBef>
              <a:spcAft>
                <a:spcPts val="438"/>
              </a:spcAft>
              <a:buClr>
                <a:schemeClr val="bg1"/>
              </a:buClr>
              <a:buFont typeface="Arial" pitchFamily="34" charset="0"/>
              <a:buChar char="•"/>
              <a:defRPr lang="en-US" sz="1500" b="0" kern="1200" dirty="0">
                <a:solidFill>
                  <a:schemeClr val="bg1"/>
                </a:solidFill>
                <a:latin typeface="Arial" charset="0"/>
                <a:ea typeface="Geneva" pitchFamily="-107" charset="-128"/>
                <a:cs typeface="+mn-cs"/>
              </a:defRPr>
            </a:lvl2pPr>
            <a:lvl3pPr marL="0" algn="l" rtl="0" eaLnBrk="0" fontAlgn="base" hangingPunct="0">
              <a:lnSpc>
                <a:spcPts val="2016"/>
              </a:lnSpc>
              <a:spcBef>
                <a:spcPts val="447"/>
              </a:spcBef>
              <a:spcAft>
                <a:spcPct val="0"/>
              </a:spcAft>
              <a:buNone/>
              <a:defRPr lang="en-US" sz="1700" b="1" dirty="0" smtClean="0">
                <a:solidFill>
                  <a:schemeClr val="bg1"/>
                </a:solidFill>
                <a:latin typeface="Arial" charset="0"/>
                <a:ea typeface="Geneva" pitchFamily="-107" charset="-128"/>
                <a:cs typeface="Geneva" pitchFamily="-110" charset="-128"/>
              </a:defRPr>
            </a:lvl3pPr>
            <a:lvl4pPr marL="0" algn="l" rtl="0" eaLnBrk="0" fontAlgn="base" hangingPunct="0">
              <a:lnSpc>
                <a:spcPct val="125000"/>
              </a:lnSpc>
              <a:spcBef>
                <a:spcPts val="447"/>
              </a:spcBef>
              <a:spcAft>
                <a:spcPct val="0"/>
              </a:spcAft>
              <a:buNone/>
              <a:defRPr lang="en-US" sz="1600" b="1" dirty="0" smtClean="0">
                <a:solidFill>
                  <a:schemeClr val="bg1"/>
                </a:solidFill>
                <a:latin typeface="Arial" charset="0"/>
                <a:ea typeface="Geneva" pitchFamily="-107" charset="-128"/>
                <a:cs typeface="Geneva" pitchFamily="-110" charset="-128"/>
              </a:defRPr>
            </a:lvl4pPr>
            <a:lvl5pPr marL="0" algn="l" rtl="0" eaLnBrk="0" fontAlgn="base" hangingPunct="0">
              <a:lnSpc>
                <a:spcPct val="125000"/>
              </a:lnSpc>
              <a:spcBef>
                <a:spcPts val="447"/>
              </a:spcBef>
              <a:spcAft>
                <a:spcPct val="0"/>
              </a:spcAft>
              <a:buNone/>
              <a:defRPr lang="en-US" sz="1000" b="1" dirty="0">
                <a:solidFill>
                  <a:srgbClr val="FA37CB"/>
                </a:solidFill>
                <a:latin typeface="Arial" charset="0"/>
                <a:ea typeface="Geneva" pitchFamily="-107" charset="-128"/>
                <a:cs typeface="Geneva" pitchFamily="-110" charset="-128"/>
              </a:defRPr>
            </a:lvl5pPr>
            <a:lvl6pPr>
              <a:defRPr sz="1700"/>
            </a:lvl6pPr>
            <a:lvl7pPr>
              <a:defRPr sz="1700"/>
            </a:lvl7pPr>
            <a:lvl8pPr>
              <a:defRPr sz="1700"/>
            </a:lvl8pPr>
            <a:lvl9pPr>
              <a:defRPr sz="1700"/>
            </a:lvl9pPr>
          </a:lstStyle>
          <a:p>
            <a:pPr lvl="0"/>
            <a:r>
              <a:rPr lang="en-US" dirty="0" err="1" smtClean="0"/>
              <a:t>Click to edit Master text styles</a:t>
            </a:r>
          </a:p>
          <a:p>
            <a:pPr lvl="1"/>
            <a:r>
              <a:rPr lang="en-US" dirty="0" err="1" smtClean="0"/>
              <a:t>Second level</a:t>
            </a:r>
          </a:p>
          <a:p>
            <a:pPr lvl="2"/>
            <a:r>
              <a:rPr lang="en-US" dirty="0" err="1" smtClean="0"/>
              <a:t>Third level</a:t>
            </a:r>
          </a:p>
          <a:p>
            <a:pPr lvl="3"/>
            <a:r>
              <a:rPr lang="en-US" dirty="0" err="1" smtClean="0"/>
              <a:t>Fourth level</a:t>
            </a:r>
          </a:p>
        </p:txBody>
      </p:sp>
      <p:sp>
        <p:nvSpPr>
          <p:cNvPr id="6" name="Title 5"/>
          <p:cNvSpPr>
            <a:spLocks noGrp="1"/>
          </p:cNvSpPr>
          <p:nvPr>
            <p:ph type="title"/>
          </p:nvPr>
        </p:nvSpPr>
        <p:spPr/>
        <p:txBody>
          <a:bodyPr/>
          <a:lstStyle/>
          <a:p>
            <a:r>
              <a:rPr lang="en-US" smtClean="0"/>
              <a:t>Click to edit Master title style</a:t>
            </a:r>
            <a:endParaRPr lang="en-US"/>
          </a:p>
        </p:txBody>
      </p:sp>
      <p:sp>
        <p:nvSpPr>
          <p:cNvPr id="8" name="Text Placeholder 7"/>
          <p:cNvSpPr>
            <a:spLocks noGrp="1"/>
          </p:cNvSpPr>
          <p:nvPr>
            <p:ph type="body" sz="quarter" idx="11"/>
          </p:nvPr>
        </p:nvSpPr>
        <p:spPr>
          <a:xfrm>
            <a:off x="723742" y="1927554"/>
            <a:ext cx="3695708" cy="248321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 Core Team">
    <p:spTree>
      <p:nvGrpSpPr>
        <p:cNvPr id="1" name=""/>
        <p:cNvGrpSpPr/>
        <p:nvPr/>
      </p:nvGrpSpPr>
      <p:grpSpPr>
        <a:xfrm>
          <a:off x="0" y="0"/>
          <a:ext cx="0" cy="0"/>
          <a:chOff x="0" y="0"/>
          <a:chExt cx="0" cy="0"/>
        </a:xfrm>
      </p:grpSpPr>
      <p:sp>
        <p:nvSpPr>
          <p:cNvPr id="5" name="Rectangle 9"/>
          <p:cNvSpPr/>
          <p:nvPr userDrawn="1"/>
        </p:nvSpPr>
        <p:spPr bwMode="auto">
          <a:xfrm>
            <a:off x="4335463" y="1927225"/>
            <a:ext cx="927100" cy="979488"/>
          </a:xfrm>
          <a:prstGeom prst="rect">
            <a:avLst/>
          </a:prstGeom>
          <a:solidFill>
            <a:schemeClr val="bg1">
              <a:lumMod val="65000"/>
            </a:schemeClr>
          </a:solidFill>
          <a:ln w="6350" cap="flat" cmpd="sng" algn="ctr">
            <a:noFill/>
            <a:prstDash val="solid"/>
            <a:round/>
            <a:headEnd type="none" w="med" len="med"/>
            <a:tailEnd type="none" w="med" len="med"/>
          </a:ln>
          <a:effectLst/>
        </p:spPr>
        <p:txBody>
          <a:bodyPr lIns="86098" tIns="43049" rIns="86098" bIns="43049"/>
          <a:lstStyle/>
          <a:p>
            <a:pPr defTabSz="860977" eaLnBrk="0" hangingPunct="0">
              <a:defRPr/>
            </a:pPr>
            <a:endParaRPr lang="en-GB" sz="1000" dirty="0">
              <a:solidFill>
                <a:prstClr val="black"/>
              </a:solidFill>
              <a:latin typeface="Arial" pitchFamily="34" charset="0"/>
              <a:ea typeface="Geneva" pitchFamily="-107" charset="-128"/>
              <a:cs typeface="+mn-cs"/>
            </a:endParaRPr>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11" name="Text Placeholder 10"/>
          <p:cNvSpPr>
            <a:spLocks noGrp="1"/>
          </p:cNvSpPr>
          <p:nvPr>
            <p:ph type="body" sz="quarter" idx="13"/>
          </p:nvPr>
        </p:nvSpPr>
        <p:spPr>
          <a:xfrm>
            <a:off x="723743" y="1927553"/>
            <a:ext cx="3387732" cy="829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12"/>
          <p:cNvSpPr>
            <a:spLocks noGrp="1"/>
          </p:cNvSpPr>
          <p:nvPr>
            <p:ph type="body" sz="quarter" idx="14"/>
          </p:nvPr>
        </p:nvSpPr>
        <p:spPr>
          <a:xfrm>
            <a:off x="5573589" y="1927553"/>
            <a:ext cx="3079756" cy="829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Q Diagram Page">
    <p:spTree>
      <p:nvGrpSpPr>
        <p:cNvPr id="1" name=""/>
        <p:cNvGrpSpPr/>
        <p:nvPr/>
      </p:nvGrpSpPr>
      <p:grpSpPr>
        <a:xfrm>
          <a:off x="0" y="0"/>
          <a:ext cx="0" cy="0"/>
          <a:chOff x="0" y="0"/>
          <a:chExt cx="0" cy="0"/>
        </a:xfrm>
      </p:grpSpPr>
      <p:sp>
        <p:nvSpPr>
          <p:cNvPr id="2" name="Title 1"/>
          <p:cNvSpPr>
            <a:spLocks noGrp="1"/>
          </p:cNvSpPr>
          <p:nvPr>
            <p:ph type="title"/>
          </p:nvPr>
        </p:nvSpPr>
        <p:spPr>
          <a:xfrm>
            <a:off x="723742" y="688806"/>
            <a:ext cx="7759549" cy="1436373"/>
          </a:xfrm>
        </p:spPr>
        <p:txBody>
          <a:bodyPr/>
          <a:lstStyle/>
          <a:p>
            <a:r>
              <a:rPr lang="en-US"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a:xfrm>
            <a:off x="509588" y="1619251"/>
            <a:ext cx="8143875" cy="4497388"/>
          </a:xfrm>
          <a:prstGeom prst="rect">
            <a:avLst/>
          </a:prstGeom>
        </p:spPr>
        <p:txBody>
          <a:bodyPr/>
          <a:lstStyle>
            <a:lvl1pPr marL="268288" indent="-268288">
              <a:buClr>
                <a:srgbClr val="CD3425"/>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p:txBody>
      </p:sp>
      <p:sp>
        <p:nvSpPr>
          <p:cNvPr id="5"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6" name="Slide Number Placeholder 1"/>
          <p:cNvSpPr>
            <a:spLocks noGrp="1"/>
          </p:cNvSpPr>
          <p:nvPr>
            <p:ph type="sldNum" sz="quarter" idx="11"/>
          </p:nvPr>
        </p:nvSpPr>
        <p:spPr/>
        <p:txBody>
          <a:bodyPr/>
          <a:lstStyle>
            <a:lvl1pPr>
              <a:defRPr/>
            </a:lvl1pPr>
          </a:lstStyle>
          <a:p>
            <a:pPr>
              <a:defRPr/>
            </a:pPr>
            <a:fld id="{4C1DA9FB-202F-415E-80E9-44BAF05B69C8}" type="slidenum">
              <a:rPr lang="en-GB"/>
              <a:pPr>
                <a:defRPr/>
              </a:pPr>
              <a:t>‹#›</a:t>
            </a:fld>
            <a:endParaRPr lang="en-GB" dirty="0"/>
          </a:p>
        </p:txBody>
      </p:sp>
    </p:spTree>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ront cover with photo">
    <p:bg>
      <p:bgPr>
        <a:solidFill>
          <a:srgbClr val="EE3524"/>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srcRect b="8678"/>
          <a:stretch>
            <a:fillRect/>
          </a:stretch>
        </p:blipFill>
        <p:spPr bwMode="auto">
          <a:xfrm>
            <a:off x="4132263" y="0"/>
            <a:ext cx="5006975" cy="6858000"/>
          </a:xfrm>
          <a:prstGeom prst="rect">
            <a:avLst/>
          </a:prstGeom>
          <a:noFill/>
          <a:ln w="9525">
            <a:noFill/>
            <a:miter lim="800000"/>
            <a:headEnd/>
            <a:tailEnd/>
          </a:ln>
        </p:spPr>
      </p:pic>
      <p:pic>
        <p:nvPicPr>
          <p:cNvPr id="6" name="Picture 7"/>
          <p:cNvPicPr>
            <a:picLocks noChangeAspect="1"/>
          </p:cNvPicPr>
          <p:nvPr/>
        </p:nvPicPr>
        <p:blipFill>
          <a:blip r:embed="rId3"/>
          <a:srcRect/>
          <a:stretch>
            <a:fillRect/>
          </a:stretch>
        </p:blipFill>
        <p:spPr bwMode="auto">
          <a:xfrm>
            <a:off x="520700" y="444500"/>
            <a:ext cx="1835150" cy="323850"/>
          </a:xfrm>
          <a:prstGeom prst="rect">
            <a:avLst/>
          </a:prstGeom>
          <a:noFill/>
          <a:ln w="9525">
            <a:noFill/>
            <a:miter lim="800000"/>
            <a:headEnd/>
            <a:tailEnd/>
          </a:ln>
        </p:spPr>
      </p:pic>
      <p:pic>
        <p:nvPicPr>
          <p:cNvPr id="7" name="Picture 6"/>
          <p:cNvPicPr>
            <a:picLocks noChangeAspect="1"/>
          </p:cNvPicPr>
          <p:nvPr userDrawn="1"/>
        </p:nvPicPr>
        <p:blipFill>
          <a:blip r:embed="rId3"/>
          <a:srcRect/>
          <a:stretch>
            <a:fillRect/>
          </a:stretch>
        </p:blipFill>
        <p:spPr bwMode="auto">
          <a:xfrm>
            <a:off x="520700" y="444500"/>
            <a:ext cx="1835150" cy="323850"/>
          </a:xfrm>
          <a:prstGeom prst="rect">
            <a:avLst/>
          </a:prstGeom>
          <a:noFill/>
          <a:ln w="9525">
            <a:noFill/>
            <a:miter lim="800000"/>
            <a:headEnd/>
            <a:tailEnd/>
          </a:ln>
        </p:spPr>
      </p:pic>
      <p:sp>
        <p:nvSpPr>
          <p:cNvPr id="5" name="Text Placeholder 4"/>
          <p:cNvSpPr>
            <a:spLocks noGrp="1"/>
          </p:cNvSpPr>
          <p:nvPr>
            <p:ph type="body" sz="quarter" idx="11"/>
          </p:nvPr>
        </p:nvSpPr>
        <p:spPr>
          <a:xfrm>
            <a:off x="520221" y="4753659"/>
            <a:ext cx="3234217" cy="936625"/>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2" name="Title 1"/>
          <p:cNvSpPr>
            <a:spLocks noGrp="1"/>
          </p:cNvSpPr>
          <p:nvPr>
            <p:ph type="title"/>
          </p:nvPr>
        </p:nvSpPr>
        <p:spPr>
          <a:xfrm>
            <a:off x="509588" y="3024188"/>
            <a:ext cx="3232417" cy="1585912"/>
          </a:xfrm>
          <a:prstGeom prst="rect">
            <a:avLst/>
          </a:prstGeom>
        </p:spPr>
        <p:txBody>
          <a:bodyPr/>
          <a:lstStyle>
            <a:lvl1pPr algn="l">
              <a:defRPr sz="2400">
                <a:solidFill>
                  <a:schemeClr val="bg1"/>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Tree>
  </p:cSld>
  <p:clrMapOvr>
    <a:masterClrMapping/>
  </p:clrMapOvr>
  <p:transition>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4" name="Rectangle 6"/>
          <p:cNvSpPr/>
          <p:nvPr userDrawn="1"/>
        </p:nvSpPr>
        <p:spPr bwMode="auto">
          <a:xfrm>
            <a:off x="0" y="-26988"/>
            <a:ext cx="9144000" cy="6884988"/>
          </a:xfrm>
          <a:prstGeom prst="rect">
            <a:avLst/>
          </a:prstGeom>
          <a:solidFill>
            <a:srgbClr val="EE3524"/>
          </a:solidFill>
          <a:ln w="9525" cap="flat" cmpd="sng" algn="ctr">
            <a:noFill/>
            <a:prstDash val="solid"/>
            <a:round/>
            <a:headEnd type="none" w="med" len="med"/>
            <a:tailEnd type="none" w="med" len="med"/>
          </a:ln>
          <a:effectLst/>
          <a:extLst/>
        </p:spPr>
        <p:txBody>
          <a:bodyPr/>
          <a:lstStyle/>
          <a:p>
            <a:pPr eaLnBrk="0" hangingPunct="0">
              <a:defRPr/>
            </a:pPr>
            <a:endParaRPr lang="en-GB" dirty="0">
              <a:solidFill>
                <a:srgbClr val="000000"/>
              </a:solidFill>
              <a:latin typeface="Verdana"/>
              <a:ea typeface="ＭＳ Ｐゴシック" charset="-128"/>
              <a:cs typeface="+mn-cs"/>
            </a:endParaRPr>
          </a:p>
        </p:txBody>
      </p:sp>
      <p:pic>
        <p:nvPicPr>
          <p:cNvPr id="6" name="Picture 11"/>
          <p:cNvPicPr>
            <a:picLocks noChangeAspect="1"/>
          </p:cNvPicPr>
          <p:nvPr/>
        </p:nvPicPr>
        <p:blipFill>
          <a:blip r:embed="rId2"/>
          <a:srcRect/>
          <a:stretch>
            <a:fillRect/>
          </a:stretch>
        </p:blipFill>
        <p:spPr bwMode="auto">
          <a:xfrm>
            <a:off x="4716463" y="2708275"/>
            <a:ext cx="4427537" cy="4149725"/>
          </a:xfrm>
          <a:prstGeom prst="rect">
            <a:avLst/>
          </a:prstGeom>
          <a:noFill/>
          <a:ln w="9525">
            <a:noFill/>
            <a:miter lim="800000"/>
            <a:headEnd/>
            <a:tailEnd/>
          </a:ln>
        </p:spPr>
      </p:pic>
      <p:pic>
        <p:nvPicPr>
          <p:cNvPr id="7" name="Picture 8"/>
          <p:cNvPicPr>
            <a:picLocks noChangeAspect="1"/>
          </p:cNvPicPr>
          <p:nvPr/>
        </p:nvPicPr>
        <p:blipFill>
          <a:blip r:embed="rId3"/>
          <a:srcRect/>
          <a:stretch>
            <a:fillRect/>
          </a:stretch>
        </p:blipFill>
        <p:spPr bwMode="auto">
          <a:xfrm>
            <a:off x="519113" y="457200"/>
            <a:ext cx="1835150" cy="323850"/>
          </a:xfrm>
          <a:prstGeom prst="rect">
            <a:avLst/>
          </a:prstGeom>
          <a:noFill/>
          <a:ln w="9525">
            <a:noFill/>
            <a:miter lim="800000"/>
            <a:headEnd/>
            <a:tailEnd/>
          </a:ln>
        </p:spPr>
      </p:pic>
      <p:pic>
        <p:nvPicPr>
          <p:cNvPr id="8" name="Picture 9"/>
          <p:cNvPicPr>
            <a:picLocks noChangeAspect="1"/>
          </p:cNvPicPr>
          <p:nvPr userDrawn="1"/>
        </p:nvPicPr>
        <p:blipFill>
          <a:blip r:embed="rId2"/>
          <a:srcRect/>
          <a:stretch>
            <a:fillRect/>
          </a:stretch>
        </p:blipFill>
        <p:spPr bwMode="auto">
          <a:xfrm>
            <a:off x="4716463" y="2708275"/>
            <a:ext cx="4427537" cy="4149725"/>
          </a:xfrm>
          <a:prstGeom prst="rect">
            <a:avLst/>
          </a:prstGeom>
          <a:noFill/>
          <a:ln w="9525">
            <a:noFill/>
            <a:miter lim="800000"/>
            <a:headEnd/>
            <a:tailEnd/>
          </a:ln>
        </p:spPr>
      </p:pic>
      <p:pic>
        <p:nvPicPr>
          <p:cNvPr id="9" name="Picture 10"/>
          <p:cNvPicPr>
            <a:picLocks noChangeAspect="1"/>
          </p:cNvPicPr>
          <p:nvPr userDrawn="1"/>
        </p:nvPicPr>
        <p:blipFill>
          <a:blip r:embed="rId3"/>
          <a:srcRect/>
          <a:stretch>
            <a:fillRect/>
          </a:stretch>
        </p:blipFill>
        <p:spPr bwMode="auto">
          <a:xfrm>
            <a:off x="519113" y="457200"/>
            <a:ext cx="1835150" cy="323850"/>
          </a:xfrm>
          <a:prstGeom prst="rect">
            <a:avLst/>
          </a:prstGeom>
          <a:noFill/>
          <a:ln w="9525">
            <a:noFill/>
            <a:miter lim="800000"/>
            <a:headEnd/>
            <a:tailEnd/>
          </a:ln>
        </p:spPr>
      </p:pic>
      <p:sp>
        <p:nvSpPr>
          <p:cNvPr id="5" name="Text Placeholder 4"/>
          <p:cNvSpPr>
            <a:spLocks noGrp="1"/>
          </p:cNvSpPr>
          <p:nvPr>
            <p:ph type="body" sz="quarter" idx="11"/>
          </p:nvPr>
        </p:nvSpPr>
        <p:spPr>
          <a:xfrm>
            <a:off x="509589" y="4740928"/>
            <a:ext cx="3244850" cy="504577"/>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2" name="Title 1"/>
          <p:cNvSpPr>
            <a:spLocks noGrp="1"/>
          </p:cNvSpPr>
          <p:nvPr>
            <p:ph type="title"/>
          </p:nvPr>
        </p:nvSpPr>
        <p:spPr>
          <a:xfrm>
            <a:off x="509588" y="3024188"/>
            <a:ext cx="3244850" cy="1585912"/>
          </a:xfrm>
          <a:prstGeom prst="rect">
            <a:avLst/>
          </a:prstGeom>
        </p:spPr>
        <p:txBody>
          <a:bodyPr/>
          <a:lstStyle>
            <a:lvl1pPr algn="l">
              <a:defRPr sz="2500">
                <a:solidFill>
                  <a:schemeClr val="bg1"/>
                </a:solidFill>
                <a:latin typeface="Verdana" pitchFamily="34" charset="0"/>
                <a:ea typeface="Verdana" pitchFamily="34" charset="0"/>
                <a:cs typeface="Verdana" pitchFamily="34" charset="0"/>
              </a:defRPr>
            </a:lvl1pPr>
          </a:lstStyle>
          <a:p>
            <a:pPr lvl="0"/>
            <a:r>
              <a:rPr lang="en-US" dirty="0" smtClean="0"/>
              <a:t>Click to edit Master title style</a:t>
            </a:r>
            <a:endParaRPr lang="en-GB" dirty="0"/>
          </a:p>
        </p:txBody>
      </p:sp>
    </p:spTree>
  </p:cSld>
  <p:clrMapOvr>
    <a:masterClrMapping/>
  </p:clrMapOvr>
  <p:transition>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with background imag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srcRect/>
          <a:stretch>
            <a:fillRect/>
          </a:stretch>
        </p:blipFill>
        <p:spPr bwMode="auto">
          <a:xfrm>
            <a:off x="-26988" y="-53975"/>
            <a:ext cx="9251951" cy="6938963"/>
          </a:xfrm>
          <a:prstGeom prst="rect">
            <a:avLst/>
          </a:prstGeom>
          <a:noFill/>
          <a:ln w="9525">
            <a:noFill/>
            <a:miter lim="800000"/>
            <a:headEnd/>
            <a:tailEnd/>
          </a:ln>
        </p:spPr>
      </p:pic>
      <p:pic>
        <p:nvPicPr>
          <p:cNvPr id="6" name="Picture 6"/>
          <p:cNvPicPr>
            <a:picLocks noChangeAspect="1"/>
          </p:cNvPicPr>
          <p:nvPr/>
        </p:nvPicPr>
        <p:blipFill>
          <a:blip r:embed="rId3"/>
          <a:srcRect/>
          <a:stretch>
            <a:fillRect/>
          </a:stretch>
        </p:blipFill>
        <p:spPr bwMode="auto">
          <a:xfrm>
            <a:off x="517525" y="461963"/>
            <a:ext cx="1836738" cy="323850"/>
          </a:xfrm>
          <a:prstGeom prst="rect">
            <a:avLst/>
          </a:prstGeom>
          <a:noFill/>
          <a:ln w="9525">
            <a:noFill/>
            <a:miter lim="800000"/>
            <a:headEnd/>
            <a:tailEnd/>
          </a:ln>
        </p:spPr>
      </p:pic>
      <p:pic>
        <p:nvPicPr>
          <p:cNvPr id="7" name="Picture 5"/>
          <p:cNvPicPr>
            <a:picLocks noChangeAspect="1"/>
          </p:cNvPicPr>
          <p:nvPr userDrawn="1"/>
        </p:nvPicPr>
        <p:blipFill>
          <a:blip r:embed="rId3"/>
          <a:srcRect/>
          <a:stretch>
            <a:fillRect/>
          </a:stretch>
        </p:blipFill>
        <p:spPr bwMode="auto">
          <a:xfrm>
            <a:off x="517525" y="461963"/>
            <a:ext cx="1836738" cy="323850"/>
          </a:xfrm>
          <a:prstGeom prst="rect">
            <a:avLst/>
          </a:prstGeom>
          <a:noFill/>
          <a:ln w="9525">
            <a:noFill/>
            <a:miter lim="800000"/>
            <a:headEnd/>
            <a:tailEnd/>
          </a:ln>
        </p:spPr>
      </p:pic>
      <p:sp>
        <p:nvSpPr>
          <p:cNvPr id="5" name="Text Placeholder 4"/>
          <p:cNvSpPr>
            <a:spLocks noGrp="1"/>
          </p:cNvSpPr>
          <p:nvPr>
            <p:ph type="body" sz="quarter" idx="11"/>
          </p:nvPr>
        </p:nvSpPr>
        <p:spPr>
          <a:xfrm>
            <a:off x="509589" y="2141300"/>
            <a:ext cx="3244850" cy="504577"/>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sz="quarter" idx="12"/>
          </p:nvPr>
        </p:nvSpPr>
        <p:spPr>
          <a:xfrm>
            <a:off x="509588" y="1036638"/>
            <a:ext cx="4062412" cy="719138"/>
          </a:xfrm>
          <a:prstGeom prst="rect">
            <a:avLst/>
          </a:prstGeom>
        </p:spPr>
        <p:txBody>
          <a:bodyPr/>
          <a:lstStyle>
            <a:lvl1pPr marL="0" indent="0">
              <a:buNone/>
              <a:defRPr sz="2400">
                <a:solidFill>
                  <a:srgbClr val="EE3524"/>
                </a:solidFill>
                <a:latin typeface="Verdana" pitchFamily="34" charset="0"/>
              </a:defRPr>
            </a:lvl1pPr>
          </a:lstStyle>
          <a:p>
            <a:pPr lvl="0"/>
            <a:r>
              <a:rPr lang="en-US" dirty="0" smtClean="0"/>
              <a:t>Click to edit Master text styles</a:t>
            </a:r>
          </a:p>
        </p:txBody>
      </p:sp>
    </p:spTree>
  </p:cSld>
  <p:clrMapOvr>
    <a:masterClrMapping/>
  </p:clrMapOvr>
  <p:transition>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775" y="1036638"/>
            <a:ext cx="8138449" cy="576064"/>
          </a:xfrm>
          <a:prstGeom prst="rect">
            <a:avLst/>
          </a:prstGeom>
        </p:spPr>
        <p:txBody>
          <a:bodyPr lIns="0"/>
          <a:lstStyle>
            <a:lvl1pPr algn="l">
              <a:defRPr sz="20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4997" y="2325707"/>
            <a:ext cx="8143875" cy="3777283"/>
          </a:xfrm>
          <a:prstGeom prst="rect">
            <a:avLst/>
          </a:prstGeom>
        </p:spPr>
        <p:txBody>
          <a:bodyPr/>
          <a:lstStyle>
            <a:lvl1pPr marL="268288" indent="-268288">
              <a:buClr>
                <a:srgbClr val="CD3425"/>
              </a:buClr>
              <a:buFont typeface="Arial" pitchFamily="34" charset="0"/>
              <a:buChar char="•"/>
              <a:defRPr sz="2400">
                <a:solidFill>
                  <a:schemeClr val="tx2"/>
                </a:solidFill>
                <a:latin typeface="Verdana" pitchFamily="34" charset="0"/>
                <a:ea typeface="Verdana" pitchFamily="34" charset="0"/>
                <a:cs typeface="Verdana" pitchFamily="34" charset="0"/>
              </a:defRPr>
            </a:lvl1pPr>
            <a:lvl2pPr marL="800100" indent="-342900">
              <a:buClr>
                <a:srgbClr val="FF0000"/>
              </a:buClr>
              <a:buFont typeface="Arial" pitchFamily="34" charset="0"/>
              <a:buChar char="−"/>
              <a:defRPr sz="2400">
                <a:solidFill>
                  <a:schemeClr val="tx2"/>
                </a:solidFill>
              </a:defRPr>
            </a:lvl2pPr>
            <a:lvl3pPr marL="1257300" indent="-342900">
              <a:buClr>
                <a:srgbClr val="EE3524"/>
              </a:buClr>
              <a:buFont typeface="Arial" pitchFamily="34" charset="0"/>
              <a:buChar char="•"/>
              <a:defRPr sz="2400">
                <a:solidFill>
                  <a:schemeClr val="tx2"/>
                </a:solidFill>
              </a:defRPr>
            </a:lvl3pPr>
            <a:lvl4pPr marL="1714500" indent="-342900">
              <a:buClr>
                <a:srgbClr val="EE3524"/>
              </a:buClr>
              <a:buFont typeface="Arial" pitchFamily="34" charset="0"/>
              <a:buChar char="•"/>
              <a:defRPr sz="2400">
                <a:solidFill>
                  <a:schemeClr val="tx2"/>
                </a:solidFill>
              </a:defRPr>
            </a:lvl4pPr>
            <a:lvl5pPr marL="2171700" indent="-342900">
              <a:buClr>
                <a:srgbClr val="EE3524"/>
              </a:buClr>
              <a:buFont typeface="Arial" pitchFamily="34" charset="0"/>
              <a:buChar char="•"/>
              <a:defRPr sz="24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6" name="Slide Number Placeholder 1"/>
          <p:cNvSpPr>
            <a:spLocks noGrp="1"/>
          </p:cNvSpPr>
          <p:nvPr>
            <p:ph type="sldNum" sz="quarter" idx="11"/>
          </p:nvPr>
        </p:nvSpPr>
        <p:spPr/>
        <p:txBody>
          <a:bodyPr/>
          <a:lstStyle>
            <a:lvl1pPr>
              <a:defRPr/>
            </a:lvl1pPr>
          </a:lstStyle>
          <a:p>
            <a:pPr>
              <a:defRPr/>
            </a:pPr>
            <a:fld id="{E780118E-5EB3-4E30-93DD-C85BAB5F7802}" type="slidenum">
              <a:rPr lang="en-GB"/>
              <a:pPr>
                <a:defRPr/>
              </a:pPr>
              <a:t>‹#›</a:t>
            </a:fld>
            <a:endParaRPr lang="en-GB" dirty="0"/>
          </a:p>
        </p:txBody>
      </p:sp>
    </p:spTree>
  </p:cSld>
  <p:clrMapOvr>
    <a:masterClrMapping/>
  </p:clrMapOvr>
  <p:transition>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502775" y="1036638"/>
            <a:ext cx="8138449" cy="576064"/>
          </a:xfrm>
          <a:prstGeom prst="rect">
            <a:avLst/>
          </a:prstGeom>
        </p:spPr>
        <p:txBody>
          <a:bodyPr lIns="0"/>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509588" y="1619251"/>
            <a:ext cx="8143875" cy="4497388"/>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
                <a:srgbClr val="EE3524"/>
              </a:buClr>
              <a:buSzTx/>
              <a:buFont typeface="Arial" pitchFamily="34" charset="0"/>
              <a:buChar char="•"/>
              <a:tabLst/>
              <a:defRPr sz="2400">
                <a:solidFill>
                  <a:schemeClr val="tx2"/>
                </a:solidFill>
                <a:latin typeface="Verdana" pitchFamily="34" charset="0"/>
                <a:ea typeface="Verdana" pitchFamily="34" charset="0"/>
                <a:cs typeface="Verdana" pitchFamily="34" charset="0"/>
              </a:defRPr>
            </a:lvl1pPr>
            <a:lvl2pPr marL="742950" marR="0" indent="-285750" algn="l" defTabSz="914400" rtl="0" eaLnBrk="1" fontAlgn="base" latinLnBrk="0" hangingPunct="1">
              <a:lnSpc>
                <a:spcPct val="100000"/>
              </a:lnSpc>
              <a:spcBef>
                <a:spcPct val="20000"/>
              </a:spcBef>
              <a:spcAft>
                <a:spcPct val="0"/>
              </a:spcAft>
              <a:buClr>
                <a:srgbClr val="EE3524"/>
              </a:buClr>
              <a:buSzTx/>
              <a:buFont typeface="Arial" pitchFamily="34" charset="0"/>
              <a:buChar char="−"/>
              <a:tabLst/>
              <a:defRPr sz="2400">
                <a:solidFill>
                  <a:schemeClr val="tx2"/>
                </a:solidFill>
              </a:defRPr>
            </a:lvl2pPr>
            <a:lvl3pPr marL="1143000" marR="0" indent="-228600" algn="l" defTabSz="914400" rtl="0" eaLnBrk="1" fontAlgn="base" latinLnBrk="0" hangingPunct="1">
              <a:lnSpc>
                <a:spcPct val="100000"/>
              </a:lnSpc>
              <a:spcBef>
                <a:spcPct val="20000"/>
              </a:spcBef>
              <a:spcAft>
                <a:spcPct val="0"/>
              </a:spcAft>
              <a:buClr>
                <a:srgbClr val="EE3524"/>
              </a:buClr>
              <a:buSzTx/>
              <a:buFont typeface="Arial" pitchFamily="34" charset="0"/>
              <a:buChar char="•"/>
              <a:tabLst/>
              <a:defRPr sz="2400">
                <a:solidFill>
                  <a:schemeClr val="tx2"/>
                </a:solidFill>
              </a:defRPr>
            </a:lvl3pPr>
            <a:lvl4pPr marL="1600200" marR="0" indent="-228600" algn="l" defTabSz="914400" rtl="0" eaLnBrk="1" fontAlgn="base" latinLnBrk="0" hangingPunct="1">
              <a:lnSpc>
                <a:spcPct val="100000"/>
              </a:lnSpc>
              <a:spcBef>
                <a:spcPct val="20000"/>
              </a:spcBef>
              <a:spcAft>
                <a:spcPct val="0"/>
              </a:spcAft>
              <a:buClr>
                <a:srgbClr val="EE3524"/>
              </a:buClr>
              <a:buSzTx/>
              <a:buFont typeface="Arial" pitchFamily="34" charset="0"/>
              <a:buChar char="•"/>
              <a:tabLst/>
              <a:defRPr sz="2400">
                <a:solidFill>
                  <a:schemeClr val="tx2"/>
                </a:solidFill>
              </a:defRPr>
            </a:lvl4pPr>
            <a:lvl5pPr marL="2057400" marR="0" indent="-228600" algn="l" defTabSz="914400" rtl="0" eaLnBrk="1" fontAlgn="base" latinLnBrk="0" hangingPunct="1">
              <a:lnSpc>
                <a:spcPct val="100000"/>
              </a:lnSpc>
              <a:spcBef>
                <a:spcPct val="20000"/>
              </a:spcBef>
              <a:spcAft>
                <a:spcPct val="0"/>
              </a:spcAft>
              <a:buClr>
                <a:srgbClr val="EE3524"/>
              </a:buClr>
              <a:buSzTx/>
              <a:buFont typeface="Arial" pitchFamily="34" charset="0"/>
              <a:buChar char="•"/>
              <a:tabLst/>
              <a:defRPr sz="24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a:p>
            <a:pPr lvl="0"/>
            <a:endParaRPr lang="en-GB" noProof="0" dirty="0"/>
          </a:p>
        </p:txBody>
      </p:sp>
      <p:sp>
        <p:nvSpPr>
          <p:cNvPr id="5"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6" name="Slide Number Placeholder 1"/>
          <p:cNvSpPr>
            <a:spLocks noGrp="1"/>
          </p:cNvSpPr>
          <p:nvPr>
            <p:ph type="sldNum" sz="quarter" idx="11"/>
          </p:nvPr>
        </p:nvSpPr>
        <p:spPr/>
        <p:txBody>
          <a:bodyPr/>
          <a:lstStyle>
            <a:lvl1pPr>
              <a:defRPr/>
            </a:lvl1pPr>
          </a:lstStyle>
          <a:p>
            <a:pPr>
              <a:defRPr/>
            </a:pPr>
            <a:fld id="{7051A161-5E92-4D2F-A9EA-EFF8F1AC3E6F}" type="slidenum">
              <a:rPr lang="en-GB"/>
              <a:pPr>
                <a:defRPr/>
              </a:pPr>
              <a:t>‹#›</a:t>
            </a:fld>
            <a:endParaRPr lang="en-GB" dirty="0"/>
          </a:p>
        </p:txBody>
      </p:sp>
    </p:spTree>
  </p:cSld>
  <p:clrMapOvr>
    <a:masterClrMapping/>
  </p:clrMapOvr>
  <p:transition>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wo content full height">
    <p:spTree>
      <p:nvGrpSpPr>
        <p:cNvPr id="1" name=""/>
        <p:cNvGrpSpPr/>
        <p:nvPr/>
      </p:nvGrpSpPr>
      <p:grpSpPr>
        <a:xfrm>
          <a:off x="0" y="0"/>
          <a:ext cx="0" cy="0"/>
          <a:chOff x="0" y="0"/>
          <a:chExt cx="0" cy="0"/>
        </a:xfrm>
      </p:grpSpPr>
      <p:sp>
        <p:nvSpPr>
          <p:cNvPr id="4" name="Title 1"/>
          <p:cNvSpPr>
            <a:spLocks noGrp="1"/>
          </p:cNvSpPr>
          <p:nvPr>
            <p:ph type="title"/>
          </p:nvPr>
        </p:nvSpPr>
        <p:spPr>
          <a:xfrm>
            <a:off x="502775" y="1036638"/>
            <a:ext cx="8138449" cy="576064"/>
          </a:xfrm>
          <a:prstGeom prst="rect">
            <a:avLst/>
          </a:prstGeom>
        </p:spPr>
        <p:txBody>
          <a:bodyPr lIns="0"/>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5" name="Text Placeholder 4"/>
          <p:cNvSpPr>
            <a:spLocks noGrp="1"/>
          </p:cNvSpPr>
          <p:nvPr>
            <p:ph type="body" sz="quarter" idx="11"/>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7" name="Content Placeholder 6"/>
          <p:cNvSpPr>
            <a:spLocks noGrp="1"/>
          </p:cNvSpPr>
          <p:nvPr>
            <p:ph sz="quarter" idx="12"/>
          </p:nvPr>
        </p:nvSpPr>
        <p:spPr>
          <a:xfrm>
            <a:off x="509588" y="1624013"/>
            <a:ext cx="4062412" cy="4743450"/>
          </a:xfrm>
          <a:prstGeom prst="rect">
            <a:avLst/>
          </a:prstGeom>
        </p:spPr>
        <p:txBody>
          <a:bodyPr/>
          <a:lstStyle>
            <a:lvl1pPr marL="342900" indent="-342900">
              <a:buClr>
                <a:schemeClr val="accent1"/>
              </a:buClr>
              <a:buFont typeface="Arial" pitchFamily="34" charset="0"/>
              <a:buChar char="•"/>
              <a:defRPr sz="2400" baseline="0">
                <a:solidFill>
                  <a:schemeClr val="tx1"/>
                </a:solidFill>
                <a:latin typeface="Verdana" pitchFamily="34" charset="0"/>
              </a:defRPr>
            </a:lvl1pPr>
            <a:lvl2pPr marL="742950" indent="-285750">
              <a:buClr>
                <a:schemeClr val="accent1"/>
              </a:buClr>
              <a:buFont typeface="Verdana" pitchFamily="34" charset="0"/>
              <a:buChar char="−"/>
              <a:defRPr sz="2400" baseline="0">
                <a:solidFill>
                  <a:schemeClr val="tx1"/>
                </a:solidFill>
                <a:latin typeface="Verdana" pitchFamily="34" charset="0"/>
              </a:defRPr>
            </a:lvl2pPr>
            <a:lvl3pPr marL="1143000" indent="-228600">
              <a:buClr>
                <a:schemeClr val="accent1"/>
              </a:buClr>
              <a:buFont typeface="Arial" pitchFamily="34" charset="0"/>
              <a:buChar char="•"/>
              <a:defRPr sz="2400" baseline="0">
                <a:solidFill>
                  <a:schemeClr val="tx1"/>
                </a:solidFill>
                <a:latin typeface="Verdana" pitchFamily="34" charset="0"/>
              </a:defRPr>
            </a:lvl3pPr>
            <a:lvl4pPr marL="1600200" indent="-228600">
              <a:buClr>
                <a:schemeClr val="accent1"/>
              </a:buClr>
              <a:buFont typeface="Arial" pitchFamily="34" charset="0"/>
              <a:buChar char="•"/>
              <a:defRPr sz="2400" baseline="0">
                <a:solidFill>
                  <a:schemeClr val="tx1"/>
                </a:solidFill>
                <a:latin typeface="Verdana" pitchFamily="34" charset="0"/>
              </a:defRPr>
            </a:lvl4pPr>
            <a:lvl5pPr marL="2057400" indent="-228600">
              <a:buClr>
                <a:schemeClr val="accent1"/>
              </a:buClr>
              <a:buFont typeface="Arial" pitchFamily="34" charset="0"/>
              <a:buChar char="•"/>
              <a:defRPr sz="2400" baseline="0">
                <a:solidFill>
                  <a:schemeClr val="tx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p:nvPr>
        </p:nvSpPr>
        <p:spPr>
          <a:xfrm>
            <a:off x="4572000" y="1624013"/>
            <a:ext cx="4071938" cy="4743450"/>
          </a:xfrm>
          <a:prstGeom prst="rect">
            <a:avLst/>
          </a:prstGeom>
        </p:spPr>
        <p:txBody>
          <a:bodyPr/>
          <a:lstStyle>
            <a:lvl1pPr marL="342900" indent="-342900">
              <a:buClr>
                <a:schemeClr val="accent1"/>
              </a:buClr>
              <a:buFont typeface="Arial" pitchFamily="34" charset="0"/>
              <a:buChar char="•"/>
              <a:defRPr sz="2400" baseline="0">
                <a:solidFill>
                  <a:schemeClr val="tx1"/>
                </a:solidFill>
                <a:latin typeface="Verdana" pitchFamily="34" charset="0"/>
              </a:defRPr>
            </a:lvl1pPr>
            <a:lvl2pPr marL="742950" indent="-285750">
              <a:buClr>
                <a:schemeClr val="accent1"/>
              </a:buClr>
              <a:buFont typeface="Verdana" pitchFamily="34" charset="0"/>
              <a:buChar char="−"/>
              <a:defRPr sz="2400" baseline="0">
                <a:solidFill>
                  <a:schemeClr val="tx1"/>
                </a:solidFill>
                <a:latin typeface="Verdana" pitchFamily="34" charset="0"/>
              </a:defRPr>
            </a:lvl2pPr>
            <a:lvl3pPr marL="1143000" indent="-228600">
              <a:buClr>
                <a:schemeClr val="accent1"/>
              </a:buClr>
              <a:buFont typeface="Arial" pitchFamily="34" charset="0"/>
              <a:buChar char="•"/>
              <a:defRPr sz="2400" baseline="0">
                <a:solidFill>
                  <a:schemeClr val="tx1"/>
                </a:solidFill>
                <a:latin typeface="Verdana" pitchFamily="34" charset="0"/>
              </a:defRPr>
            </a:lvl3pPr>
            <a:lvl4pPr marL="1600200" indent="-228600">
              <a:buClr>
                <a:schemeClr val="accent1"/>
              </a:buClr>
              <a:buFont typeface="Arial" pitchFamily="34" charset="0"/>
              <a:buChar char="•"/>
              <a:defRPr sz="2400" baseline="0">
                <a:solidFill>
                  <a:schemeClr val="tx1"/>
                </a:solidFill>
                <a:latin typeface="Verdana" pitchFamily="34" charset="0"/>
              </a:defRPr>
            </a:lvl4pPr>
            <a:lvl5pPr marL="2057400" indent="-228600">
              <a:buClr>
                <a:schemeClr val="accent1"/>
              </a:buClr>
              <a:buFont typeface="Arial" pitchFamily="34" charset="0"/>
              <a:buChar char="•"/>
              <a:defRPr sz="2400" baseline="0">
                <a:solidFill>
                  <a:schemeClr val="tx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1"/>
          <p:cNvSpPr>
            <a:spLocks noGrp="1"/>
          </p:cNvSpPr>
          <p:nvPr>
            <p:ph type="sldNum" sz="quarter" idx="14"/>
          </p:nvPr>
        </p:nvSpPr>
        <p:spPr/>
        <p:txBody>
          <a:bodyPr/>
          <a:lstStyle>
            <a:lvl1pPr>
              <a:defRPr/>
            </a:lvl1pPr>
          </a:lstStyle>
          <a:p>
            <a:pPr>
              <a:defRPr/>
            </a:pPr>
            <a:fld id="{3FBA8FD7-2345-487B-966D-BDB65048C040}" type="slidenum">
              <a:rPr lang="en-GB"/>
              <a:pPr>
                <a:defRPr/>
              </a:pPr>
              <a:t>‹#›</a:t>
            </a:fld>
            <a:endParaRPr lang="en-GB" dirty="0"/>
          </a:p>
        </p:txBody>
      </p:sp>
    </p:spTree>
  </p:cSld>
  <p:clrMapOvr>
    <a:masterClrMapping/>
  </p:clrMapOvr>
  <p:transition>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hart only">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9"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10" name="Slide Number Placeholder 9"/>
          <p:cNvSpPr>
            <a:spLocks noGrp="1"/>
          </p:cNvSpPr>
          <p:nvPr>
            <p:ph type="sldNum" sz="quarter" idx="16"/>
          </p:nvPr>
        </p:nvSpPr>
        <p:spPr/>
        <p:txBody>
          <a:bodyPr/>
          <a:lstStyle>
            <a:lvl1pPr>
              <a:defRPr/>
            </a:lvl1pPr>
          </a:lstStyle>
          <a:p>
            <a:pPr>
              <a:defRPr/>
            </a:pPr>
            <a:fld id="{E5C520E3-7A98-41EC-9695-524BF2E1C55F}" type="slidenum">
              <a:rPr lang="en-GB"/>
              <a:pPr>
                <a:defRPr/>
              </a:pPr>
              <a:t>‹#›</a:t>
            </a:fld>
            <a:endParaRPr lang="en-GB" dirty="0"/>
          </a:p>
        </p:txBody>
      </p:sp>
    </p:spTree>
  </p:cSld>
  <p:clrMapOvr>
    <a:masterClrMapping/>
  </p:clrMapOvr>
  <p:transition>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able only">
    <p:spTree>
      <p:nvGrpSpPr>
        <p:cNvPr id="1" name=""/>
        <p:cNvGrpSpPr/>
        <p:nvPr/>
      </p:nvGrpSpPr>
      <p:grpSpPr>
        <a:xfrm>
          <a:off x="0" y="0"/>
          <a:ext cx="0" cy="0"/>
          <a:chOff x="0" y="0"/>
          <a:chExt cx="0" cy="0"/>
        </a:xfrm>
      </p:grpSpPr>
      <p:pic>
        <p:nvPicPr>
          <p:cNvPr id="6"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8"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able Placeholder 2"/>
          <p:cNvSpPr>
            <a:spLocks noGrp="1"/>
          </p:cNvSpPr>
          <p:nvPr>
            <p:ph type="tbl" sz="quarter" idx="14"/>
          </p:nvPr>
        </p:nvSpPr>
        <p:spPr>
          <a:xfrm>
            <a:off x="681038" y="1084263"/>
            <a:ext cx="7829550" cy="4668837"/>
          </a:xfrm>
          <a:prstGeom prst="rect">
            <a:avLst/>
          </a:prstGeom>
        </p:spPr>
        <p:txBody>
          <a:bodyPr/>
          <a:lstStyle>
            <a:lvl1pPr>
              <a:buClr>
                <a:schemeClr val="accent1"/>
              </a:buClr>
              <a:defRPr sz="1500">
                <a:latin typeface="Verdana" pitchFamily="34" charset="0"/>
                <a:ea typeface="Verdana" pitchFamily="34" charset="0"/>
                <a:cs typeface="Verdana" pitchFamily="34" charset="0"/>
              </a:defRPr>
            </a:lvl1pPr>
          </a:lstStyle>
          <a:p>
            <a:pPr lvl="0"/>
            <a:r>
              <a:rPr lang="en-US" noProof="0" dirty="0" smtClean="0"/>
              <a:t>Click icon to add table</a:t>
            </a:r>
            <a:endParaRPr lang="en-GB" noProof="0" dirty="0"/>
          </a:p>
        </p:txBody>
      </p:sp>
      <p:sp>
        <p:nvSpPr>
          <p:cNvPr id="5"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9" name="Slide Number Placeholder 9"/>
          <p:cNvSpPr>
            <a:spLocks noGrp="1"/>
          </p:cNvSpPr>
          <p:nvPr>
            <p:ph type="sldNum" sz="quarter" idx="16"/>
          </p:nvPr>
        </p:nvSpPr>
        <p:spPr/>
        <p:txBody>
          <a:bodyPr/>
          <a:lstStyle>
            <a:lvl1pPr>
              <a:defRPr/>
            </a:lvl1pPr>
          </a:lstStyle>
          <a:p>
            <a:pPr>
              <a:defRPr/>
            </a:pPr>
            <a:fld id="{326ED3AB-03BF-4116-BB21-6766120F0301}" type="slidenum">
              <a:rPr lang="en-GB"/>
              <a:pPr>
                <a:defRPr/>
              </a:pPr>
              <a:t>‹#›</a:t>
            </a:fld>
            <a:endParaRPr lang="en-GB" dirty="0"/>
          </a:p>
        </p:txBody>
      </p:sp>
    </p:spTree>
  </p:cSld>
  <p:clrMapOvr>
    <a:masterClrMapping/>
  </p:clrMapOvr>
  <p:transition>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hart and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9"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6" name="Chart Placeholder 5"/>
          <p:cNvSpPr>
            <a:spLocks noGrp="1"/>
          </p:cNvSpPr>
          <p:nvPr>
            <p:ph type="chart" sz="quarter" idx="12"/>
          </p:nvPr>
        </p:nvSpPr>
        <p:spPr>
          <a:xfrm>
            <a:off x="680485" y="1290918"/>
            <a:ext cx="3891516" cy="4737741"/>
          </a:xfrm>
          <a:prstGeom prst="rect">
            <a:avLst/>
          </a:prstGeom>
        </p:spPr>
        <p:txBody>
          <a:bodyPr/>
          <a:lstStyle>
            <a:lvl1pPr>
              <a:buClr>
                <a:schemeClr val="accent1"/>
              </a:buClr>
              <a:defRPr sz="1500">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3" name="Text Placeholder 2"/>
          <p:cNvSpPr>
            <a:spLocks noGrp="1"/>
          </p:cNvSpPr>
          <p:nvPr>
            <p:ph type="body" sz="quarter" idx="13"/>
          </p:nvPr>
        </p:nvSpPr>
        <p:spPr>
          <a:xfrm>
            <a:off x="5378449" y="1290918"/>
            <a:ext cx="3275013" cy="5002305"/>
          </a:xfrm>
          <a:prstGeom prst="rect">
            <a:avLst/>
          </a:prstGeom>
        </p:spPr>
        <p:txBody>
          <a:bodyPr/>
          <a:lstStyle>
            <a:lvl1pPr>
              <a:buClr>
                <a:srgbClr val="EE3524"/>
              </a:buClr>
              <a:defRPr sz="2000">
                <a:solidFill>
                  <a:schemeClr val="tx1"/>
                </a:solidFill>
                <a:latin typeface="Verdana" pitchFamily="34" charset="0"/>
                <a:ea typeface="Verdana" pitchFamily="34" charset="0"/>
                <a:cs typeface="Verdana" pitchFamily="34" charset="0"/>
              </a:defRPr>
            </a:lvl1pPr>
            <a:lvl2pPr marL="742950" indent="-285750">
              <a:buClr>
                <a:srgbClr val="EE3524"/>
              </a:buClr>
              <a:buFont typeface="Verdana" pitchFamily="34" charset="0"/>
              <a:buChar char="−"/>
              <a:defRPr sz="2000">
                <a:solidFill>
                  <a:schemeClr val="tx1"/>
                </a:solidFill>
                <a:latin typeface="Verdana" pitchFamily="34" charset="0"/>
                <a:ea typeface="Verdana" pitchFamily="34" charset="0"/>
                <a:cs typeface="Verdana" pitchFamily="34" charset="0"/>
              </a:defRPr>
            </a:lvl2pPr>
            <a:lvl3pPr>
              <a:defRPr sz="1200">
                <a:solidFill>
                  <a:schemeClr val="tx1"/>
                </a:solidFill>
                <a:latin typeface="Verdana" pitchFamily="34" charset="0"/>
                <a:ea typeface="Verdana" pitchFamily="34" charset="0"/>
                <a:cs typeface="Verdana" pitchFamily="34" charset="0"/>
              </a:defRPr>
            </a:lvl3pPr>
            <a:lvl4pPr>
              <a:defRPr sz="1200">
                <a:solidFill>
                  <a:schemeClr val="tx1"/>
                </a:solidFill>
                <a:latin typeface="Verdana" pitchFamily="34" charset="0"/>
                <a:ea typeface="Verdana" pitchFamily="34" charset="0"/>
                <a:cs typeface="Verdana" pitchFamily="34" charset="0"/>
              </a:defRPr>
            </a:lvl4pPr>
            <a:lvl5pPr>
              <a:defRPr sz="1200">
                <a:solidFill>
                  <a:schemeClr val="tx1"/>
                </a:solidFill>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10" name="Slide Number Placeholder 9"/>
          <p:cNvSpPr>
            <a:spLocks noGrp="1"/>
          </p:cNvSpPr>
          <p:nvPr>
            <p:ph type="sldNum" sz="quarter" idx="16"/>
          </p:nvPr>
        </p:nvSpPr>
        <p:spPr/>
        <p:txBody>
          <a:bodyPr/>
          <a:lstStyle>
            <a:lvl1pPr>
              <a:defRPr/>
            </a:lvl1pPr>
          </a:lstStyle>
          <a:p>
            <a:pPr>
              <a:defRPr/>
            </a:pPr>
            <a:fld id="{84D8B373-A1DE-4C2A-98A0-0C4EE448E384}" type="slidenum">
              <a:rPr lang="en-GB"/>
              <a:pPr>
                <a:defRPr/>
              </a:pPr>
              <a:t>‹#›</a:t>
            </a:fld>
            <a:endParaRPr lang="en-GB" dirty="0"/>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full height">
    <p:spTree>
      <p:nvGrpSpPr>
        <p:cNvPr id="1" name=""/>
        <p:cNvGrpSpPr/>
        <p:nvPr/>
      </p:nvGrpSpPr>
      <p:grpSpPr>
        <a:xfrm>
          <a:off x="0" y="0"/>
          <a:ext cx="0" cy="0"/>
          <a:chOff x="0" y="0"/>
          <a:chExt cx="0" cy="0"/>
        </a:xfrm>
      </p:grpSpPr>
      <p:sp>
        <p:nvSpPr>
          <p:cNvPr id="4"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5" name="Text Placeholder 4"/>
          <p:cNvSpPr>
            <a:spLocks noGrp="1"/>
          </p:cNvSpPr>
          <p:nvPr>
            <p:ph type="body" sz="quarter" idx="11"/>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7" name="Content Placeholder 6"/>
          <p:cNvSpPr>
            <a:spLocks noGrp="1"/>
          </p:cNvSpPr>
          <p:nvPr>
            <p:ph sz="quarter" idx="12"/>
          </p:nvPr>
        </p:nvSpPr>
        <p:spPr>
          <a:xfrm>
            <a:off x="509588" y="1624013"/>
            <a:ext cx="4062412" cy="4743450"/>
          </a:xfrm>
          <a:prstGeom prst="rect">
            <a:avLst/>
          </a:prstGeom>
        </p:spPr>
        <p:txBody>
          <a:bodyPr/>
          <a:lstStyle>
            <a:lvl1pPr marL="342900" indent="-342900">
              <a:buClr>
                <a:schemeClr val="accent1"/>
              </a:buClr>
              <a:buFont typeface="Arial" pitchFamily="34" charset="0"/>
              <a:buChar char="•"/>
              <a:defRPr sz="2400" baseline="0">
                <a:solidFill>
                  <a:schemeClr val="tx1"/>
                </a:solidFill>
                <a:latin typeface="Verdana" pitchFamily="34" charset="0"/>
              </a:defRPr>
            </a:lvl1pPr>
            <a:lvl2pPr marL="742950" indent="-285750">
              <a:buClr>
                <a:schemeClr val="accent1"/>
              </a:buClr>
              <a:buFont typeface="Arial" pitchFamily="34" charset="0"/>
              <a:buChar char="•"/>
              <a:defRPr sz="2400" baseline="0">
                <a:solidFill>
                  <a:schemeClr val="tx1"/>
                </a:solidFill>
                <a:latin typeface="Verdana" pitchFamily="34" charset="0"/>
              </a:defRPr>
            </a:lvl2pPr>
            <a:lvl3pPr marL="1143000" indent="-228600">
              <a:buClr>
                <a:schemeClr val="accent1"/>
              </a:buClr>
              <a:buFont typeface="Arial" pitchFamily="34" charset="0"/>
              <a:buChar char="•"/>
              <a:defRPr sz="2400" baseline="0">
                <a:solidFill>
                  <a:schemeClr val="tx1"/>
                </a:solidFill>
                <a:latin typeface="Verdana" pitchFamily="34" charset="0"/>
              </a:defRPr>
            </a:lvl3pPr>
            <a:lvl4pPr marL="1600200" indent="-228600">
              <a:buClr>
                <a:schemeClr val="accent1"/>
              </a:buClr>
              <a:buFont typeface="Arial" pitchFamily="34" charset="0"/>
              <a:buChar char="•"/>
              <a:defRPr sz="2400" baseline="0">
                <a:solidFill>
                  <a:schemeClr val="tx1"/>
                </a:solidFill>
                <a:latin typeface="Verdana" pitchFamily="34" charset="0"/>
              </a:defRPr>
            </a:lvl4pPr>
            <a:lvl5pPr marL="2057400" indent="-228600">
              <a:buClr>
                <a:schemeClr val="accent1"/>
              </a:buClr>
              <a:buFont typeface="Arial" pitchFamily="34" charset="0"/>
              <a:buChar char="•"/>
              <a:defRPr sz="2400" baseline="0">
                <a:solidFill>
                  <a:schemeClr val="tx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8"/>
          <p:cNvSpPr>
            <a:spLocks noGrp="1"/>
          </p:cNvSpPr>
          <p:nvPr>
            <p:ph sz="quarter" idx="13"/>
          </p:nvPr>
        </p:nvSpPr>
        <p:spPr>
          <a:xfrm>
            <a:off x="4572000" y="1624013"/>
            <a:ext cx="4071938" cy="4743450"/>
          </a:xfrm>
          <a:prstGeom prst="rect">
            <a:avLst/>
          </a:prstGeom>
        </p:spPr>
        <p:txBody>
          <a:bodyPr/>
          <a:lstStyle>
            <a:lvl1pPr marL="342900" indent="-342900">
              <a:buClr>
                <a:schemeClr val="accent1"/>
              </a:buClr>
              <a:buFont typeface="Arial" pitchFamily="34" charset="0"/>
              <a:buChar char="•"/>
              <a:defRPr sz="2400" baseline="0">
                <a:solidFill>
                  <a:schemeClr val="tx1"/>
                </a:solidFill>
                <a:latin typeface="Verdana" pitchFamily="34" charset="0"/>
              </a:defRPr>
            </a:lvl1pPr>
            <a:lvl2pPr marL="742950" indent="-285750">
              <a:buClr>
                <a:schemeClr val="accent1"/>
              </a:buClr>
              <a:buFont typeface="Arial" pitchFamily="34" charset="0"/>
              <a:buChar char="•"/>
              <a:defRPr sz="2400" baseline="0">
                <a:solidFill>
                  <a:schemeClr val="tx1"/>
                </a:solidFill>
                <a:latin typeface="Verdana" pitchFamily="34" charset="0"/>
              </a:defRPr>
            </a:lvl2pPr>
            <a:lvl3pPr marL="1143000" indent="-228600">
              <a:buClr>
                <a:schemeClr val="accent1"/>
              </a:buClr>
              <a:buFont typeface="Arial" pitchFamily="34" charset="0"/>
              <a:buChar char="•"/>
              <a:defRPr sz="2400" baseline="0">
                <a:solidFill>
                  <a:schemeClr val="tx1"/>
                </a:solidFill>
                <a:latin typeface="Verdana" pitchFamily="34" charset="0"/>
              </a:defRPr>
            </a:lvl3pPr>
            <a:lvl4pPr marL="1600200" indent="-228600">
              <a:buClr>
                <a:schemeClr val="accent1"/>
              </a:buClr>
              <a:buFont typeface="Arial" pitchFamily="34" charset="0"/>
              <a:buChar char="•"/>
              <a:defRPr sz="2400" baseline="0">
                <a:solidFill>
                  <a:schemeClr val="tx1"/>
                </a:solidFill>
                <a:latin typeface="Verdana" pitchFamily="34" charset="0"/>
              </a:defRPr>
            </a:lvl4pPr>
            <a:lvl5pPr marL="2057400" indent="-228600">
              <a:buClr>
                <a:schemeClr val="accent1"/>
              </a:buClr>
              <a:buFont typeface="Arial" pitchFamily="34" charset="0"/>
              <a:buChar char="•"/>
              <a:defRPr sz="2400" baseline="0">
                <a:solidFill>
                  <a:schemeClr val="tx1"/>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1"/>
          <p:cNvSpPr>
            <a:spLocks noGrp="1"/>
          </p:cNvSpPr>
          <p:nvPr>
            <p:ph type="sldNum" sz="quarter" idx="14"/>
          </p:nvPr>
        </p:nvSpPr>
        <p:spPr/>
        <p:txBody>
          <a:bodyPr/>
          <a:lstStyle>
            <a:lvl1pPr>
              <a:defRPr/>
            </a:lvl1pPr>
          </a:lstStyle>
          <a:p>
            <a:pPr>
              <a:defRPr/>
            </a:pPr>
            <a:fld id="{0A6CA35C-6060-4CF2-8F6D-209486086533}" type="slidenum">
              <a:rPr lang="en-GB"/>
              <a:pPr>
                <a:defRPr/>
              </a:pPr>
              <a:t>‹#›</a:t>
            </a:fld>
            <a:endParaRPr lang="en-GB" dirty="0"/>
          </a:p>
        </p:txBody>
      </p:sp>
    </p:spTree>
  </p:cSld>
  <p:clrMapOvr>
    <a:masterClrMapping/>
  </p:clrMapOvr>
  <p:transition>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mmary with image to left">
    <p:spTree>
      <p:nvGrpSpPr>
        <p:cNvPr id="1" name=""/>
        <p:cNvGrpSpPr/>
        <p:nvPr/>
      </p:nvGrpSpPr>
      <p:grpSpPr>
        <a:xfrm>
          <a:off x="0" y="0"/>
          <a:ext cx="0" cy="0"/>
          <a:chOff x="0" y="0"/>
          <a:chExt cx="0" cy="0"/>
        </a:xfrm>
      </p:grpSpPr>
      <p:sp>
        <p:nvSpPr>
          <p:cNvPr id="5"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a:ea typeface="ＭＳ Ｐゴシック" charset="-128"/>
              <a:cs typeface="+mn-cs"/>
            </a:endParaRPr>
          </a:p>
        </p:txBody>
      </p:sp>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a:ea typeface="ＭＳ Ｐゴシック" charset="-128"/>
              <a:cs typeface="+mn-cs"/>
            </a:endParaRPr>
          </a:p>
        </p:txBody>
      </p:sp>
      <p:sp>
        <p:nvSpPr>
          <p:cNvPr id="3" name="Content Placeholder 2"/>
          <p:cNvSpPr>
            <a:spLocks noGrp="1"/>
          </p:cNvSpPr>
          <p:nvPr>
            <p:ph idx="1"/>
          </p:nvPr>
        </p:nvSpPr>
        <p:spPr>
          <a:xfrm>
            <a:off x="4716016" y="1412776"/>
            <a:ext cx="3970783" cy="4896544"/>
          </a:xfrm>
          <a:prstGeom prst="rect">
            <a:avLst/>
          </a:prstGeom>
        </p:spPr>
        <p:txBody>
          <a:bodyPr/>
          <a:lstStyle>
            <a:lvl1pPr marL="268288" indent="-268288">
              <a:buClr>
                <a:schemeClr val="accent1"/>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p:txBody>
      </p:sp>
      <p:sp>
        <p:nvSpPr>
          <p:cNvPr id="7"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Title 1"/>
          <p:cNvSpPr>
            <a:spLocks noGrp="1"/>
          </p:cNvSpPr>
          <p:nvPr>
            <p:ph type="title"/>
          </p:nvPr>
        </p:nvSpPr>
        <p:spPr>
          <a:xfrm>
            <a:off x="502775" y="1036638"/>
            <a:ext cx="8138449" cy="576064"/>
          </a:xfrm>
          <a:prstGeom prst="rect">
            <a:avLst/>
          </a:prstGeom>
        </p:spPr>
        <p:txBody>
          <a:bodyPr lIns="0"/>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8" name="Slide Number Placeholder 9"/>
          <p:cNvSpPr>
            <a:spLocks noGrp="1"/>
          </p:cNvSpPr>
          <p:nvPr>
            <p:ph type="sldNum" sz="quarter" idx="11"/>
          </p:nvPr>
        </p:nvSpPr>
        <p:spPr/>
        <p:txBody>
          <a:bodyPr/>
          <a:lstStyle>
            <a:lvl1pPr>
              <a:defRPr/>
            </a:lvl1pPr>
          </a:lstStyle>
          <a:p>
            <a:pPr>
              <a:defRPr/>
            </a:pPr>
            <a:fld id="{98076292-EB71-4BE0-A1F9-1E38DADB6F6C}" type="slidenum">
              <a:rPr lang="en-GB"/>
              <a:pPr>
                <a:defRPr/>
              </a:pPr>
              <a:t>‹#›</a:t>
            </a:fld>
            <a:endParaRPr lang="en-GB" dirty="0"/>
          </a:p>
        </p:txBody>
      </p:sp>
    </p:spTree>
  </p:cSld>
  <p:clrMapOvr>
    <a:masterClrMapping/>
  </p:clrMapOvr>
  <p:transition>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ummary with image to right">
    <p:spTree>
      <p:nvGrpSpPr>
        <p:cNvPr id="1" name=""/>
        <p:cNvGrpSpPr/>
        <p:nvPr/>
      </p:nvGrpSpPr>
      <p:grpSpPr>
        <a:xfrm>
          <a:off x="0" y="0"/>
          <a:ext cx="0" cy="0"/>
          <a:chOff x="0" y="0"/>
          <a:chExt cx="0" cy="0"/>
        </a:xfrm>
      </p:grpSpPr>
      <p:sp>
        <p:nvSpPr>
          <p:cNvPr id="5"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a:ea typeface="ＭＳ Ｐゴシック" charset="-128"/>
              <a:cs typeface="+mn-cs"/>
            </a:endParaRPr>
          </a:p>
        </p:txBody>
      </p:sp>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a:ea typeface="ＭＳ Ｐゴシック" charset="-128"/>
              <a:cs typeface="+mn-cs"/>
            </a:endParaRPr>
          </a:p>
        </p:txBody>
      </p:sp>
      <p:sp>
        <p:nvSpPr>
          <p:cNvPr id="3" name="Content Placeholder 2"/>
          <p:cNvSpPr>
            <a:spLocks noGrp="1"/>
          </p:cNvSpPr>
          <p:nvPr>
            <p:ph idx="1"/>
          </p:nvPr>
        </p:nvSpPr>
        <p:spPr>
          <a:xfrm>
            <a:off x="509588" y="1628775"/>
            <a:ext cx="4062412" cy="4738687"/>
          </a:xfrm>
          <a:prstGeom prst="rect">
            <a:avLst/>
          </a:prstGeom>
        </p:spPr>
        <p:txBody>
          <a:bodyPr/>
          <a:lstStyle>
            <a:lvl1pPr marL="268288" indent="-268288">
              <a:buClr>
                <a:schemeClr val="accent1"/>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dirty="0" smtClean="0"/>
              <a:t>Click to edit Master text styles</a:t>
            </a:r>
          </a:p>
        </p:txBody>
      </p:sp>
      <p:sp>
        <p:nvSpPr>
          <p:cNvPr id="7"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Title 1"/>
          <p:cNvSpPr>
            <a:spLocks noGrp="1"/>
          </p:cNvSpPr>
          <p:nvPr>
            <p:ph type="title"/>
          </p:nvPr>
        </p:nvSpPr>
        <p:spPr>
          <a:xfrm>
            <a:off x="502775" y="1036638"/>
            <a:ext cx="8138449" cy="576064"/>
          </a:xfrm>
          <a:prstGeom prst="rect">
            <a:avLst/>
          </a:prstGeom>
        </p:spPr>
        <p:txBody>
          <a:bodyPr lIns="0"/>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8" name="Slide Number Placeholder 9"/>
          <p:cNvSpPr>
            <a:spLocks noGrp="1"/>
          </p:cNvSpPr>
          <p:nvPr>
            <p:ph type="sldNum" sz="quarter" idx="11"/>
          </p:nvPr>
        </p:nvSpPr>
        <p:spPr/>
        <p:txBody>
          <a:bodyPr/>
          <a:lstStyle>
            <a:lvl1pPr>
              <a:defRPr/>
            </a:lvl1pPr>
          </a:lstStyle>
          <a:p>
            <a:pPr>
              <a:defRPr/>
            </a:pPr>
            <a:fld id="{890F0748-FA6F-472E-BBC6-201835566407}" type="slidenum">
              <a:rPr lang="en-GB"/>
              <a:pPr>
                <a:defRPr/>
              </a:pPr>
              <a:t>‹#›</a:t>
            </a:fld>
            <a:endParaRPr lang="en-GB" dirty="0"/>
          </a:p>
        </p:txBody>
      </p:sp>
    </p:spTree>
  </p:cSld>
  <p:clrMapOvr>
    <a:masterClrMapping/>
  </p:clrMapOvr>
  <p:transition>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85182"/>
            <a:ext cx="4040188" cy="639762"/>
          </a:xfrm>
          <a:prstGeom prst="rect">
            <a:avLst/>
          </a:prstGeom>
        </p:spPr>
        <p:txBody>
          <a:bodyPr anchor="b"/>
          <a:lstStyle>
            <a:lvl1pPr marL="0" indent="0">
              <a:buNone/>
              <a:defRPr sz="2400" b="0">
                <a:solidFill>
                  <a:srgbClr val="292929"/>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12975"/>
            <a:ext cx="4040188" cy="3312369"/>
          </a:xfrm>
          <a:prstGeom prst="rect">
            <a:avLst/>
          </a:prstGeom>
        </p:spPr>
        <p:txBody>
          <a:bodyPr/>
          <a:lstStyle>
            <a:lvl1pPr marL="342900" indent="-342900">
              <a:buClr>
                <a:srgbClr val="EE3524"/>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742950" indent="-285750">
              <a:buClr>
                <a:srgbClr val="EE3524"/>
              </a:buClr>
              <a:buFont typeface="Verdana" pitchFamily="34" charset="0"/>
              <a:buChar char="−"/>
              <a:defRPr sz="2400">
                <a:solidFill>
                  <a:schemeClr val="tx1"/>
                </a:solidFill>
                <a:latin typeface="Verdana" pitchFamily="34" charset="0"/>
                <a:ea typeface="Verdana" pitchFamily="34" charset="0"/>
                <a:cs typeface="Verdana" pitchFamily="34" charset="0"/>
              </a:defRPr>
            </a:lvl2pPr>
            <a:lvl3pPr marL="1143000" indent="-228600">
              <a:buClr>
                <a:srgbClr val="EE3524"/>
              </a:buClr>
              <a:buFont typeface="Arial" pitchFamily="34" charset="0"/>
              <a:buChar char="•"/>
              <a:defRPr sz="2400">
                <a:solidFill>
                  <a:schemeClr val="tx1"/>
                </a:solidFill>
                <a:latin typeface="Verdana" pitchFamily="34" charset="0"/>
              </a:defRPr>
            </a:lvl3pPr>
            <a:lvl4pPr marL="1600200" indent="-228600">
              <a:buClr>
                <a:srgbClr val="EE3524"/>
              </a:buClr>
              <a:buFont typeface="Arial" pitchFamily="34" charset="0"/>
              <a:buChar char="•"/>
              <a:defRPr sz="2400">
                <a:solidFill>
                  <a:schemeClr val="tx1"/>
                </a:solidFill>
                <a:latin typeface="Verdana" pitchFamily="34" charset="0"/>
              </a:defRPr>
            </a:lvl4pPr>
            <a:lvl5pPr marL="2057400" indent="-228600">
              <a:buClr>
                <a:srgbClr val="EE3524"/>
              </a:buClr>
              <a:buFont typeface="Arial" pitchFamily="34" charset="0"/>
              <a:buChar char="•"/>
              <a:defRPr sz="2400">
                <a:solidFill>
                  <a:schemeClr val="tx1"/>
                </a:solidFill>
                <a:latin typeface="Verdana"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5025" y="2285182"/>
            <a:ext cx="4041775" cy="639762"/>
          </a:xfrm>
          <a:prstGeom prst="rect">
            <a:avLst/>
          </a:prstGeom>
        </p:spPr>
        <p:txBody>
          <a:bodyPr anchor="b"/>
          <a:lstStyle>
            <a:lvl1pPr marL="0" indent="0">
              <a:buNone/>
              <a:defRPr sz="2400" b="0">
                <a:solidFill>
                  <a:srgbClr val="292929"/>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212975"/>
            <a:ext cx="4041775" cy="3312369"/>
          </a:xfrm>
          <a:prstGeom prst="rect">
            <a:avLst/>
          </a:prstGeom>
        </p:spPr>
        <p:txBody>
          <a:bodyPr/>
          <a:lstStyle>
            <a:lvl1pPr marL="342900" indent="-342900">
              <a:buClr>
                <a:srgbClr val="EE3524"/>
              </a:buClr>
              <a:buFont typeface="Arial" pitchFamily="34" charset="0"/>
              <a:buChar char="•"/>
              <a:defRPr sz="2400">
                <a:solidFill>
                  <a:schemeClr val="tx1"/>
                </a:solidFill>
                <a:latin typeface="Verdana" pitchFamily="34" charset="0"/>
                <a:ea typeface="Verdana" pitchFamily="34" charset="0"/>
                <a:cs typeface="Verdana" pitchFamily="34" charset="0"/>
              </a:defRPr>
            </a:lvl1pPr>
            <a:lvl2pPr marL="742950" indent="-285750">
              <a:buClr>
                <a:srgbClr val="EE3524"/>
              </a:buClr>
              <a:buFont typeface="Verdana" pitchFamily="34" charset="0"/>
              <a:buChar char="−"/>
              <a:defRPr sz="2400">
                <a:solidFill>
                  <a:schemeClr val="tx1"/>
                </a:solidFill>
                <a:latin typeface="Verdana" pitchFamily="34" charset="0"/>
                <a:ea typeface="Verdana" pitchFamily="34" charset="0"/>
                <a:cs typeface="Verdana" pitchFamily="34" charset="0"/>
              </a:defRPr>
            </a:lvl2pPr>
            <a:lvl3pPr marL="1143000" indent="-228600">
              <a:buClr>
                <a:srgbClr val="EE3524"/>
              </a:buClr>
              <a:buFont typeface="Arial" pitchFamily="34" charset="0"/>
              <a:buChar char="•"/>
              <a:defRPr sz="2400">
                <a:solidFill>
                  <a:schemeClr val="tx1"/>
                </a:solidFill>
                <a:latin typeface="Verdana" pitchFamily="34" charset="0"/>
              </a:defRPr>
            </a:lvl3pPr>
            <a:lvl4pPr marL="1600200" indent="-228600">
              <a:buClr>
                <a:srgbClr val="EE3524"/>
              </a:buClr>
              <a:buFont typeface="Arial" pitchFamily="34" charset="0"/>
              <a:buChar char="•"/>
              <a:defRPr sz="2400">
                <a:solidFill>
                  <a:schemeClr val="tx1"/>
                </a:solidFill>
                <a:latin typeface="Verdana" pitchFamily="34" charset="0"/>
              </a:defRPr>
            </a:lvl4pPr>
            <a:lvl5pPr marL="2057400" indent="-228600">
              <a:buClr>
                <a:srgbClr val="EE3524"/>
              </a:buClr>
              <a:buFont typeface="Arial" pitchFamily="34" charset="0"/>
              <a:buChar char="•"/>
              <a:defRPr sz="2400">
                <a:solidFill>
                  <a:schemeClr val="tx1"/>
                </a:solidFill>
                <a:latin typeface="Verdana"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1"/>
          <p:cNvSpPr>
            <a:spLocks noGrp="1"/>
          </p:cNvSpPr>
          <p:nvPr>
            <p:ph type="title"/>
          </p:nvPr>
        </p:nvSpPr>
        <p:spPr>
          <a:xfrm>
            <a:off x="502775" y="1036638"/>
            <a:ext cx="8138449" cy="576064"/>
          </a:xfrm>
          <a:prstGeom prst="rect">
            <a:avLst/>
          </a:prstGeom>
        </p:spPr>
        <p:txBody>
          <a:bodyPr lIns="0"/>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0" name="Text Placeholder 4"/>
          <p:cNvSpPr>
            <a:spLocks noGrp="1"/>
          </p:cNvSpPr>
          <p:nvPr>
            <p:ph type="body" sz="quarter" idx="11"/>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1"/>
          <p:cNvSpPr>
            <a:spLocks noGrp="1"/>
          </p:cNvSpPr>
          <p:nvPr>
            <p:ph type="sldNum" sz="quarter" idx="12"/>
          </p:nvPr>
        </p:nvSpPr>
        <p:spPr/>
        <p:txBody>
          <a:bodyPr/>
          <a:lstStyle>
            <a:lvl1pPr>
              <a:defRPr/>
            </a:lvl1pPr>
          </a:lstStyle>
          <a:p>
            <a:pPr>
              <a:defRPr/>
            </a:pPr>
            <a:fld id="{87CC7001-EC38-42C4-94F2-C325B149E7D5}" type="slidenum">
              <a:rPr lang="en-GB"/>
              <a:pPr>
                <a:defRPr/>
              </a:pPr>
              <a:t>‹#›</a:t>
            </a:fld>
            <a:endParaRPr lang="en-GB" dirty="0"/>
          </a:p>
        </p:txBody>
      </p:sp>
    </p:spTree>
  </p:cSld>
  <p:clrMapOvr>
    <a:masterClrMapping/>
  </p:clrMapOvr>
  <p:transition>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cSld name="standard fly sheet left bubble">
    <p:spTree>
      <p:nvGrpSpPr>
        <p:cNvPr id="1" name=""/>
        <p:cNvGrpSpPr/>
        <p:nvPr/>
      </p:nvGrpSpPr>
      <p:grpSpPr>
        <a:xfrm>
          <a:off x="0" y="0"/>
          <a:ext cx="0" cy="0"/>
          <a:chOff x="0" y="0"/>
          <a:chExt cx="0" cy="0"/>
        </a:xfrm>
      </p:grpSpPr>
      <p:pic>
        <p:nvPicPr>
          <p:cNvPr id="4" name="Picture 36" descr="Bubble_red"/>
          <p:cNvPicPr>
            <a:picLocks noChangeAspect="1" noChangeArrowheads="1"/>
          </p:cNvPicPr>
          <p:nvPr/>
        </p:nvPicPr>
        <p:blipFill>
          <a:blip r:embed="rId2"/>
          <a:srcRect/>
          <a:stretch>
            <a:fillRect/>
          </a:stretch>
        </p:blipFill>
        <p:spPr bwMode="auto">
          <a:xfrm>
            <a:off x="0" y="0"/>
            <a:ext cx="5580063" cy="6859588"/>
          </a:xfrm>
          <a:prstGeom prst="rect">
            <a:avLst/>
          </a:prstGeom>
          <a:noFill/>
          <a:ln w="9525">
            <a:noFill/>
            <a:miter lim="800000"/>
            <a:headEnd/>
            <a:tailEnd/>
          </a:ln>
        </p:spPr>
      </p:pic>
      <p:pic>
        <p:nvPicPr>
          <p:cNvPr id="5" name="Picture 30" descr="SLIDE_MASTER_base_v2"/>
          <p:cNvPicPr>
            <a:picLocks noChangeAspect="1" noChangeArrowheads="1"/>
          </p:cNvPicPr>
          <p:nvPr/>
        </p:nvPicPr>
        <p:blipFill>
          <a:blip r:embed="rId3"/>
          <a:srcRect l="78574" r="2820" b="2747"/>
          <a:stretch>
            <a:fillRect/>
          </a:stretch>
        </p:blipFill>
        <p:spPr bwMode="auto">
          <a:xfrm>
            <a:off x="7185025" y="6164263"/>
            <a:ext cx="1701800" cy="674687"/>
          </a:xfrm>
          <a:prstGeom prst="rect">
            <a:avLst/>
          </a:prstGeom>
          <a:noFill/>
          <a:ln w="9525">
            <a:noFill/>
            <a:miter lim="800000"/>
            <a:headEnd/>
            <a:tailEnd/>
          </a:ln>
        </p:spPr>
      </p:pic>
      <p:sp>
        <p:nvSpPr>
          <p:cNvPr id="6" name="Text Box 9"/>
          <p:cNvSpPr txBox="1">
            <a:spLocks noChangeArrowheads="1"/>
          </p:cNvSpPr>
          <p:nvPr userDrawn="1"/>
        </p:nvSpPr>
        <p:spPr bwMode="auto">
          <a:xfrm>
            <a:off x="6927850" y="6680200"/>
            <a:ext cx="1768475" cy="177800"/>
          </a:xfrm>
          <a:prstGeom prst="rect">
            <a:avLst/>
          </a:prstGeom>
          <a:noFill/>
          <a:ln>
            <a:noFill/>
          </a:ln>
          <a:effectLst/>
          <a:extLst>
            <a:ext uri="{909E8E84-426E-40DD-AFC4-6F175D3DCCD1}"/>
            <a:ext uri="{91240B29-F687-4F45-9708-019B960494DF}"/>
            <a:ext uri="{AF507438-7753-43E0-B8FC-AC1667EBCBE1}"/>
          </a:extLst>
        </p:spPr>
        <p:txBody>
          <a:bodyPr wrap="none" lIns="84783" tIns="42392" rIns="84783" bIns="42392" anchor="ctr">
            <a:spAutoFit/>
          </a:bodyPr>
          <a:lstStyle>
            <a:lvl1pPr algn="l" defTabSz="706438" eaLnBrk="0" hangingPunct="0">
              <a:defRPr sz="2400">
                <a:solidFill>
                  <a:schemeClr val="tx1"/>
                </a:solidFill>
                <a:latin typeface="Arial" charset="0"/>
                <a:ea typeface="ＭＳ Ｐゴシック" pitchFamily="34" charset="-128"/>
              </a:defRPr>
            </a:lvl1pPr>
            <a:lvl2pPr marL="530225" algn="l" defTabSz="706438" eaLnBrk="0" hangingPunct="0">
              <a:defRPr sz="2400">
                <a:solidFill>
                  <a:schemeClr val="tx1"/>
                </a:solidFill>
                <a:latin typeface="Arial" charset="0"/>
                <a:ea typeface="ＭＳ Ｐゴシック" pitchFamily="34" charset="-128"/>
              </a:defRPr>
            </a:lvl2pPr>
            <a:lvl3pPr marL="1060450" algn="l" defTabSz="706438" eaLnBrk="0" hangingPunct="0">
              <a:defRPr sz="2400">
                <a:solidFill>
                  <a:schemeClr val="tx1"/>
                </a:solidFill>
                <a:latin typeface="Arial" charset="0"/>
                <a:ea typeface="ＭＳ Ｐゴシック" pitchFamily="34" charset="-128"/>
              </a:defRPr>
            </a:lvl3pPr>
            <a:lvl4pPr marL="1589088" algn="l" defTabSz="706438" eaLnBrk="0" hangingPunct="0">
              <a:defRPr sz="2400">
                <a:solidFill>
                  <a:schemeClr val="tx1"/>
                </a:solidFill>
                <a:latin typeface="Arial" charset="0"/>
                <a:ea typeface="ＭＳ Ｐゴシック" pitchFamily="34" charset="-128"/>
              </a:defRPr>
            </a:lvl4pPr>
            <a:lvl5pPr marL="2119313" algn="l" defTabSz="706438" eaLnBrk="0" hangingPunct="0">
              <a:defRPr sz="2400">
                <a:solidFill>
                  <a:schemeClr val="tx1"/>
                </a:solidFill>
                <a:latin typeface="Arial" charset="0"/>
                <a:ea typeface="ＭＳ Ｐゴシック" pitchFamily="34" charset="-128"/>
              </a:defRPr>
            </a:lvl5pPr>
            <a:lvl6pPr marL="2576513" defTabSz="706438" eaLnBrk="0" fontAlgn="base" hangingPunct="0">
              <a:spcBef>
                <a:spcPct val="0"/>
              </a:spcBef>
              <a:spcAft>
                <a:spcPct val="0"/>
              </a:spcAft>
              <a:defRPr sz="2400">
                <a:solidFill>
                  <a:schemeClr val="tx1"/>
                </a:solidFill>
                <a:latin typeface="Arial" charset="0"/>
                <a:ea typeface="ＭＳ Ｐゴシック" pitchFamily="34" charset="-128"/>
              </a:defRPr>
            </a:lvl6pPr>
            <a:lvl7pPr marL="3033713" defTabSz="706438" eaLnBrk="0" fontAlgn="base" hangingPunct="0">
              <a:spcBef>
                <a:spcPct val="0"/>
              </a:spcBef>
              <a:spcAft>
                <a:spcPct val="0"/>
              </a:spcAft>
              <a:defRPr sz="2400">
                <a:solidFill>
                  <a:schemeClr val="tx1"/>
                </a:solidFill>
                <a:latin typeface="Arial" charset="0"/>
                <a:ea typeface="ＭＳ Ｐゴシック" pitchFamily="34" charset="-128"/>
              </a:defRPr>
            </a:lvl7pPr>
            <a:lvl8pPr marL="3490913" defTabSz="706438" eaLnBrk="0" fontAlgn="base" hangingPunct="0">
              <a:spcBef>
                <a:spcPct val="0"/>
              </a:spcBef>
              <a:spcAft>
                <a:spcPct val="0"/>
              </a:spcAft>
              <a:defRPr sz="2400">
                <a:solidFill>
                  <a:schemeClr val="tx1"/>
                </a:solidFill>
                <a:latin typeface="Arial" charset="0"/>
                <a:ea typeface="ＭＳ Ｐゴシック" pitchFamily="34" charset="-128"/>
              </a:defRPr>
            </a:lvl8pPr>
            <a:lvl9pPr marL="3948113" defTabSz="706438"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defRPr/>
            </a:pPr>
            <a:r>
              <a:rPr lang="en-GB" sz="600" dirty="0" smtClean="0">
                <a:solidFill>
                  <a:srgbClr val="808080"/>
                </a:solidFill>
                <a:cs typeface="+mn-cs"/>
              </a:rPr>
              <a:t>G:Office/Templates/2010 Templates/May 2012</a:t>
            </a:r>
          </a:p>
        </p:txBody>
      </p:sp>
      <p:sp>
        <p:nvSpPr>
          <p:cNvPr id="20483" name="Rectangle 2"/>
          <p:cNvSpPr>
            <a:spLocks noGrp="1" noChangeArrowheads="1"/>
          </p:cNvSpPr>
          <p:nvPr>
            <p:ph type="ctrTitle"/>
          </p:nvPr>
        </p:nvSpPr>
        <p:spPr bwMode="gray">
          <a:xfrm>
            <a:off x="419102" y="523875"/>
            <a:ext cx="3266343" cy="1906588"/>
          </a:xfrm>
          <a:prstGeom prst="rect">
            <a:avLst/>
          </a:prstGeom>
          <a:extLst>
            <a:ext uri="{909E8E84-426E-40DD-AFC4-6F175D3DCCD1}"/>
            <a:ext uri="{91240B29-F687-4F45-9708-019B960494DF}"/>
          </a:extLst>
        </p:spPr>
        <p:txBody>
          <a:bodyPr/>
          <a:lstStyle>
            <a:lvl1pPr>
              <a:defRPr smtClean="0">
                <a:solidFill>
                  <a:schemeClr val="bg1"/>
                </a:solidFill>
              </a:defRPr>
            </a:lvl1pPr>
          </a:lstStyle>
          <a:p>
            <a:pPr lvl="0"/>
            <a:r>
              <a:rPr lang="en-US" noProof="0" smtClean="0"/>
              <a:t>Click to edit Master title style</a:t>
            </a:r>
            <a:endParaRPr lang="en-GB" noProof="0" dirty="0" smtClean="0"/>
          </a:p>
        </p:txBody>
      </p:sp>
      <p:sp>
        <p:nvSpPr>
          <p:cNvPr id="20484" name="Rectangle 3"/>
          <p:cNvSpPr>
            <a:spLocks noGrp="1" noChangeArrowheads="1"/>
          </p:cNvSpPr>
          <p:nvPr>
            <p:ph type="subTitle" idx="1"/>
          </p:nvPr>
        </p:nvSpPr>
        <p:spPr bwMode="gray">
          <a:xfrm>
            <a:off x="417638" y="2574930"/>
            <a:ext cx="3250223" cy="1317625"/>
          </a:xfrm>
          <a:prstGeom prst="rect">
            <a:avLst/>
          </a:prstGeom>
          <a:extLst>
            <a:ext uri="{909E8E84-426E-40DD-AFC4-6F175D3DCCD1}"/>
            <a:ext uri="{91240B29-F687-4F45-9708-019B960494DF}"/>
          </a:extLst>
        </p:spPr>
        <p:txBody>
          <a:bodyPr tIns="0" rIns="0" bIns="0"/>
          <a:lstStyle>
            <a:lvl1pPr>
              <a:defRPr smtClean="0">
                <a:solidFill>
                  <a:schemeClr val="bg1"/>
                </a:solidFill>
              </a:defRPr>
            </a:lvl1pPr>
          </a:lstStyle>
          <a:p>
            <a:pPr lvl="0"/>
            <a:r>
              <a:rPr lang="en-US" noProof="0" smtClean="0"/>
              <a:t>Click to edit Master subtitle style</a:t>
            </a:r>
            <a:endParaRPr lang="en-GB" noProof="0" dirty="0" smtClean="0"/>
          </a:p>
        </p:txBody>
      </p:sp>
    </p:spTree>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1ECC690A-A236-47BC-BC02-03F99C289F5E}" type="slidenum">
              <a:rPr lang="en-GB"/>
              <a:pPr>
                <a:defRPr/>
              </a:pPr>
              <a:t>‹#›</a:t>
            </a:fld>
            <a:endParaRPr lang="en-GB" dirty="0"/>
          </a:p>
        </p:txBody>
      </p:sp>
    </p:spTree>
  </p:cSld>
  <p:clrMapOvr>
    <a:masterClrMapping/>
  </p:clrMapOvr>
  <p:transition>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2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3A74F0B1-5827-4477-81C8-AE7AEEF955E1}" type="slidenum">
              <a:rPr lang="en-GB"/>
              <a:pPr>
                <a:defRPr/>
              </a:pPr>
              <a:t>‹#›</a:t>
            </a:fld>
            <a:endParaRPr lang="en-GB" dirty="0"/>
          </a:p>
        </p:txBody>
      </p:sp>
    </p:spTree>
  </p:cSld>
  <p:clrMapOvr>
    <a:masterClrMapping/>
  </p:clrMapOvr>
  <p:transition>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3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7D8B46DE-CD70-4E21-AB01-4B2CDD73140E}" type="slidenum">
              <a:rPr lang="en-GB"/>
              <a:pPr>
                <a:defRPr/>
              </a:pPr>
              <a:t>‹#›</a:t>
            </a:fld>
            <a:endParaRPr lang="en-GB" dirty="0"/>
          </a:p>
        </p:txBody>
      </p:sp>
    </p:spTree>
  </p:cSld>
  <p:clrMapOvr>
    <a:masterClrMapping/>
  </p:clrMapOvr>
  <p:transition>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4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EF4CD5F4-E163-4288-B0B3-556B7698561E}" type="slidenum">
              <a:rPr lang="en-GB"/>
              <a:pPr>
                <a:defRPr/>
              </a:pPr>
              <a:t>‹#›</a:t>
            </a:fld>
            <a:endParaRPr lang="en-GB" dirty="0"/>
          </a:p>
        </p:txBody>
      </p:sp>
    </p:spTree>
  </p:cSld>
  <p:clrMapOvr>
    <a:masterClrMapping/>
  </p:clrMapOvr>
  <p:transition>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5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F73B8E6D-EDD9-4A3C-90C4-873157626820}" type="slidenum">
              <a:rPr lang="en-GB"/>
              <a:pPr>
                <a:defRPr/>
              </a:pPr>
              <a:t>‹#›</a:t>
            </a:fld>
            <a:endParaRPr lang="en-GB" dirty="0"/>
          </a:p>
        </p:txBody>
      </p:sp>
    </p:spTree>
  </p:cSld>
  <p:clrMapOvr>
    <a:masterClrMapping/>
  </p:clrMapOvr>
  <p:transition>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6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AE698185-D537-49F2-8F14-03885738D97F}" type="slidenum">
              <a:rPr lang="en-GB"/>
              <a:pPr>
                <a:defRPr/>
              </a:pPr>
              <a:t>‹#›</a:t>
            </a:fld>
            <a:endParaRPr lang="en-GB" dirty="0"/>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rt only">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9"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10" name="Slide Number Placeholder 9"/>
          <p:cNvSpPr>
            <a:spLocks noGrp="1"/>
          </p:cNvSpPr>
          <p:nvPr>
            <p:ph type="sldNum" sz="quarter" idx="16"/>
          </p:nvPr>
        </p:nvSpPr>
        <p:spPr/>
        <p:txBody>
          <a:bodyPr/>
          <a:lstStyle>
            <a:lvl1pPr>
              <a:defRPr/>
            </a:lvl1pPr>
          </a:lstStyle>
          <a:p>
            <a:pPr>
              <a:defRPr/>
            </a:pPr>
            <a:fld id="{77FD2D9F-9187-49FE-8A5A-3E6E82DAE86B}" type="slidenum">
              <a:rPr lang="en-GB"/>
              <a:pPr>
                <a:defRPr/>
              </a:pPr>
              <a:t>‹#›</a:t>
            </a:fld>
            <a:endParaRPr lang="en-GB" dirty="0"/>
          </a:p>
        </p:txBody>
      </p:sp>
    </p:spTree>
  </p:cSld>
  <p:clrMapOvr>
    <a:masterClrMapping/>
  </p:clrMapOvr>
  <p:transition>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7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C28BD214-2C61-420A-B865-62EE9FD66A0E}" type="slidenum">
              <a:rPr lang="en-GB"/>
              <a:pPr>
                <a:defRPr/>
              </a:pPr>
              <a:t>‹#›</a:t>
            </a:fld>
            <a:endParaRPr lang="en-GB" dirty="0"/>
          </a:p>
        </p:txBody>
      </p:sp>
    </p:spTree>
  </p:cSld>
  <p:clrMapOvr>
    <a:masterClrMapping/>
  </p:clrMapOvr>
  <p:transition>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1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D118858E-0F15-4C77-AD56-74736FCB3712}" type="slidenum">
              <a:rPr lang="en-GB"/>
              <a:pPr>
                <a:defRPr/>
              </a:pPr>
              <a:t>‹#›</a:t>
            </a:fld>
            <a:endParaRPr lang="en-GB" dirty="0"/>
          </a:p>
        </p:txBody>
      </p:sp>
    </p:spTree>
  </p:cSld>
  <p:clrMapOvr>
    <a:masterClrMapping/>
  </p:clrMapOvr>
  <p:transition>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2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F8E0705C-CC1E-48CB-B0C1-DB2F34AD5FA6}" type="slidenum">
              <a:rPr lang="en-GB"/>
              <a:pPr>
                <a:defRPr/>
              </a:pPr>
              <a:t>‹#›</a:t>
            </a:fld>
            <a:endParaRPr lang="en-GB" dirty="0"/>
          </a:p>
        </p:txBody>
      </p:sp>
    </p:spTree>
  </p:cSld>
  <p:clrMapOvr>
    <a:masterClrMapping/>
  </p:clrMapOvr>
  <p:transition>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7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4AE8702C-516E-4F03-982B-B81458DE8AC4}" type="slidenum">
              <a:rPr lang="en-GB"/>
              <a:pPr>
                <a:defRPr/>
              </a:pPr>
              <a:t>‹#›</a:t>
            </a:fld>
            <a:endParaRPr lang="en-GB" dirty="0"/>
          </a:p>
        </p:txBody>
      </p:sp>
    </p:spTree>
  </p:cSld>
  <p:clrMapOvr>
    <a:masterClrMapping/>
  </p:clrMapOvr>
  <p:transition>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18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8A13157D-0E51-4BF5-BF8A-AE4173A4CFCD}" type="slidenum">
              <a:rPr lang="en-GB"/>
              <a:pPr>
                <a:defRPr/>
              </a:pPr>
              <a:t>‹#›</a:t>
            </a:fld>
            <a:endParaRPr lang="en-GB" dirty="0"/>
          </a:p>
        </p:txBody>
      </p:sp>
    </p:spTree>
  </p:cSld>
  <p:clrMapOvr>
    <a:masterClrMapping/>
  </p:clrMapOvr>
  <p:transition>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8_Chart only">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srcRect/>
          <a:stretch>
            <a:fillRect/>
          </a:stretch>
        </p:blipFill>
        <p:spPr bwMode="auto">
          <a:xfrm>
            <a:off x="509588" y="6424613"/>
            <a:ext cx="1835150" cy="323850"/>
          </a:xfrm>
          <a:prstGeom prst="rect">
            <a:avLst/>
          </a:prstGeom>
          <a:noFill/>
          <a:ln w="9525">
            <a:noFill/>
            <a:miter lim="800000"/>
            <a:headEnd/>
            <a:tailEnd/>
          </a:ln>
        </p:spPr>
      </p:pic>
      <p:pic>
        <p:nvPicPr>
          <p:cNvPr id="8" name="Picture 30" descr="SLIDE_MASTER_base_v2"/>
          <p:cNvPicPr>
            <a:picLocks noChangeAspect="1" noChangeArrowheads="1"/>
          </p:cNvPicPr>
          <p:nvPr userDrawn="1"/>
        </p:nvPicPr>
        <p:blipFill>
          <a:blip r:embed="rId3"/>
          <a:srcRect l="78574" r="2820" b="2747"/>
          <a:stretch>
            <a:fillRect/>
          </a:stretch>
        </p:blipFill>
        <p:spPr bwMode="auto">
          <a:xfrm>
            <a:off x="7183438" y="6196013"/>
            <a:ext cx="1843087" cy="674687"/>
          </a:xfrm>
          <a:prstGeom prst="rect">
            <a:avLst/>
          </a:prstGeom>
          <a:noFill/>
          <a:ln w="9525">
            <a:noFill/>
            <a:miter lim="800000"/>
            <a:headEnd/>
            <a:tailEnd/>
          </a:ln>
        </p:spPr>
      </p:pic>
      <p:sp>
        <p:nvSpPr>
          <p:cNvPr id="6" name="Chart Placeholder 5"/>
          <p:cNvSpPr>
            <a:spLocks noGrp="1"/>
          </p:cNvSpPr>
          <p:nvPr>
            <p:ph type="chart" sz="quarter" idx="12"/>
          </p:nvPr>
        </p:nvSpPr>
        <p:spPr>
          <a:xfrm>
            <a:off x="680486"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7" y="274638"/>
            <a:ext cx="4876425" cy="633412"/>
          </a:xfrm>
          <a:prstGeom prst="rect">
            <a:avLst/>
          </a:prstGeom>
        </p:spPr>
        <p:txBody>
          <a:bodyPr/>
          <a:lstStyle>
            <a:lvl1pPr algn="l">
              <a:defRPr sz="2400" b="1">
                <a:solidFill>
                  <a:srgbClr val="EE3524"/>
                </a:solidFill>
                <a:latin typeface="Verdana" pitchFamily="34" charset="0"/>
                <a:ea typeface="Verdana" pitchFamily="34" charset="0"/>
                <a:cs typeface="Verdana" pitchFamily="34" charset="0"/>
              </a:defRPr>
            </a:lvl1pPr>
          </a:lstStyle>
          <a:p>
            <a:r>
              <a:rPr lang="en-US" dirty="0"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9"/>
          <p:cNvSpPr>
            <a:spLocks noGrp="1"/>
          </p:cNvSpPr>
          <p:nvPr>
            <p:ph type="sldNum" sz="quarter" idx="14"/>
          </p:nvPr>
        </p:nvSpPr>
        <p:spPr>
          <a:xfrm>
            <a:off x="8674100" y="6478588"/>
            <a:ext cx="514350" cy="365125"/>
          </a:xfrm>
        </p:spPr>
        <p:txBody>
          <a:bodyPr/>
          <a:lstStyle>
            <a:lvl1pPr>
              <a:defRPr/>
            </a:lvl1pPr>
          </a:lstStyle>
          <a:p>
            <a:pPr>
              <a:defRPr/>
            </a:pPr>
            <a:fld id="{3EAC1DB7-827F-4447-8E18-668AB97096E4}" type="slidenum">
              <a:rPr lang="en-GB"/>
              <a:pPr>
                <a:defRPr/>
              </a:pPr>
              <a:t>‹#›</a:t>
            </a:fld>
            <a:endParaRPr lang="en-GB" dirty="0"/>
          </a:p>
        </p:txBody>
      </p:sp>
    </p:spTree>
  </p:cSld>
  <p:clrMapOvr>
    <a:masterClrMapping/>
  </p:clrMapOvr>
  <p:transition>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539750" y="1600200"/>
            <a:ext cx="8147050" cy="44211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Front cover with photo">
    <p:bg>
      <p:bgPr>
        <a:solidFill>
          <a:srgbClr val="EE3524"/>
        </a:solidFill>
        <a:effectLst/>
      </p:bgPr>
    </p:bg>
    <p:spTree>
      <p:nvGrpSpPr>
        <p:cNvPr id="1" name=""/>
        <p:cNvGrpSpPr/>
        <p:nvPr/>
      </p:nvGrpSpPr>
      <p:grpSpPr>
        <a:xfrm>
          <a:off x="0" y="0"/>
          <a:ext cx="0" cy="0"/>
          <a:chOff x="0" y="0"/>
          <a:chExt cx="0" cy="0"/>
        </a:xfrm>
      </p:grpSpPr>
      <p:pic>
        <p:nvPicPr>
          <p:cNvPr id="4" name="Picture 7"/>
          <p:cNvPicPr>
            <a:picLocks noChangeAspect="1"/>
          </p:cNvPicPr>
          <p:nvPr/>
        </p:nvPicPr>
        <p:blipFill>
          <a:blip r:embed="rId2"/>
          <a:srcRect/>
          <a:stretch>
            <a:fillRect/>
          </a:stretch>
        </p:blipFill>
        <p:spPr bwMode="auto">
          <a:xfrm>
            <a:off x="520700" y="444500"/>
            <a:ext cx="1835150" cy="323850"/>
          </a:xfrm>
          <a:prstGeom prst="rect">
            <a:avLst/>
          </a:prstGeom>
          <a:noFill/>
          <a:ln w="9525">
            <a:noFill/>
            <a:miter lim="800000"/>
            <a:headEnd/>
            <a:tailEnd/>
          </a:ln>
        </p:spPr>
      </p:pic>
      <p:pic>
        <p:nvPicPr>
          <p:cNvPr id="6" name="Picture 6"/>
          <p:cNvPicPr>
            <a:picLocks noChangeAspect="1"/>
          </p:cNvPicPr>
          <p:nvPr userDrawn="1"/>
        </p:nvPicPr>
        <p:blipFill>
          <a:blip r:embed="rId2"/>
          <a:srcRect/>
          <a:stretch>
            <a:fillRect/>
          </a:stretch>
        </p:blipFill>
        <p:spPr bwMode="auto">
          <a:xfrm>
            <a:off x="520700" y="444500"/>
            <a:ext cx="1835150" cy="323850"/>
          </a:xfrm>
          <a:prstGeom prst="rect">
            <a:avLst/>
          </a:prstGeom>
          <a:noFill/>
          <a:ln w="9525">
            <a:noFill/>
            <a:miter lim="800000"/>
            <a:headEnd/>
            <a:tailEnd/>
          </a:ln>
        </p:spPr>
      </p:pic>
      <p:pic>
        <p:nvPicPr>
          <p:cNvPr id="7" name="Picture 2"/>
          <p:cNvPicPr>
            <a:picLocks noChangeAspect="1"/>
          </p:cNvPicPr>
          <p:nvPr userDrawn="1"/>
        </p:nvPicPr>
        <p:blipFill>
          <a:blip r:embed="rId3"/>
          <a:srcRect/>
          <a:stretch>
            <a:fillRect/>
          </a:stretch>
        </p:blipFill>
        <p:spPr bwMode="auto">
          <a:xfrm>
            <a:off x="4572000" y="-6350"/>
            <a:ext cx="4572000" cy="6858000"/>
          </a:xfrm>
          <a:prstGeom prst="rect">
            <a:avLst/>
          </a:prstGeom>
          <a:noFill/>
          <a:ln w="9525">
            <a:noFill/>
            <a:miter lim="800000"/>
            <a:headEnd/>
            <a:tailEnd/>
          </a:ln>
        </p:spPr>
      </p:pic>
      <p:sp>
        <p:nvSpPr>
          <p:cNvPr id="5" name="Text Placeholder 4"/>
          <p:cNvSpPr>
            <a:spLocks noGrp="1"/>
          </p:cNvSpPr>
          <p:nvPr>
            <p:ph type="body" sz="quarter" idx="11"/>
          </p:nvPr>
        </p:nvSpPr>
        <p:spPr>
          <a:xfrm>
            <a:off x="520221" y="4753659"/>
            <a:ext cx="3234217" cy="936625"/>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2" name="Title 1"/>
          <p:cNvSpPr>
            <a:spLocks noGrp="1"/>
          </p:cNvSpPr>
          <p:nvPr>
            <p:ph type="title"/>
          </p:nvPr>
        </p:nvSpPr>
        <p:spPr>
          <a:xfrm>
            <a:off x="509588" y="3024188"/>
            <a:ext cx="3232417" cy="1585912"/>
          </a:xfrm>
          <a:prstGeom prst="rect">
            <a:avLst/>
          </a:prstGeom>
        </p:spPr>
        <p:txBody>
          <a:bodyPr/>
          <a:lstStyle>
            <a:lvl1pPr algn="l">
              <a:defRPr sz="2400">
                <a:solidFill>
                  <a:schemeClr val="bg1"/>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Tree>
  </p:cSld>
  <p:clrMapOvr>
    <a:masterClrMapping/>
  </p:clrMapOvr>
  <p:transition>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4" name="Rectangle 6"/>
          <p:cNvSpPr/>
          <p:nvPr userDrawn="1"/>
        </p:nvSpPr>
        <p:spPr bwMode="auto">
          <a:xfrm>
            <a:off x="0" y="-26988"/>
            <a:ext cx="9144000" cy="6884988"/>
          </a:xfrm>
          <a:prstGeom prst="rect">
            <a:avLst/>
          </a:prstGeom>
          <a:solidFill>
            <a:srgbClr val="EE3524"/>
          </a:solidFill>
          <a:ln w="9525" cap="flat" cmpd="sng" algn="ctr">
            <a:noFill/>
            <a:prstDash val="solid"/>
            <a:round/>
            <a:headEnd type="none" w="med" len="med"/>
            <a:tailEnd type="none" w="med" len="med"/>
          </a:ln>
          <a:effectLst/>
          <a:extLst/>
        </p:spPr>
        <p:txBody>
          <a:bodyPr/>
          <a:lstStyle/>
          <a:p>
            <a:pPr eaLnBrk="0" hangingPunct="0">
              <a:defRPr/>
            </a:pPr>
            <a:endParaRPr lang="en-GB" dirty="0">
              <a:solidFill>
                <a:srgbClr val="000000"/>
              </a:solidFill>
              <a:latin typeface="Verdana" pitchFamily="34" charset="0"/>
              <a:ea typeface="ＭＳ Ｐゴシック" charset="-128"/>
              <a:cs typeface="+mn-cs"/>
            </a:endParaRPr>
          </a:p>
        </p:txBody>
      </p:sp>
      <p:pic>
        <p:nvPicPr>
          <p:cNvPr id="6" name="Picture 11"/>
          <p:cNvPicPr>
            <a:picLocks noChangeAspect="1"/>
          </p:cNvPicPr>
          <p:nvPr/>
        </p:nvPicPr>
        <p:blipFill>
          <a:blip r:embed="rId2"/>
          <a:srcRect/>
          <a:stretch>
            <a:fillRect/>
          </a:stretch>
        </p:blipFill>
        <p:spPr bwMode="auto">
          <a:xfrm>
            <a:off x="4716463" y="2708275"/>
            <a:ext cx="4427537" cy="4149725"/>
          </a:xfrm>
          <a:prstGeom prst="rect">
            <a:avLst/>
          </a:prstGeom>
          <a:noFill/>
          <a:ln w="9525">
            <a:noFill/>
            <a:miter lim="800000"/>
            <a:headEnd/>
            <a:tailEnd/>
          </a:ln>
        </p:spPr>
      </p:pic>
      <p:pic>
        <p:nvPicPr>
          <p:cNvPr id="7" name="Picture 8"/>
          <p:cNvPicPr>
            <a:picLocks noChangeAspect="1"/>
          </p:cNvPicPr>
          <p:nvPr/>
        </p:nvPicPr>
        <p:blipFill>
          <a:blip r:embed="rId3"/>
          <a:srcRect/>
          <a:stretch>
            <a:fillRect/>
          </a:stretch>
        </p:blipFill>
        <p:spPr bwMode="auto">
          <a:xfrm>
            <a:off x="519113" y="457200"/>
            <a:ext cx="1835150" cy="323850"/>
          </a:xfrm>
          <a:prstGeom prst="rect">
            <a:avLst/>
          </a:prstGeom>
          <a:noFill/>
          <a:ln w="9525">
            <a:noFill/>
            <a:miter lim="800000"/>
            <a:headEnd/>
            <a:tailEnd/>
          </a:ln>
        </p:spPr>
      </p:pic>
      <p:pic>
        <p:nvPicPr>
          <p:cNvPr id="8" name="Picture 9"/>
          <p:cNvPicPr>
            <a:picLocks noChangeAspect="1"/>
          </p:cNvPicPr>
          <p:nvPr userDrawn="1"/>
        </p:nvPicPr>
        <p:blipFill>
          <a:blip r:embed="rId2"/>
          <a:srcRect/>
          <a:stretch>
            <a:fillRect/>
          </a:stretch>
        </p:blipFill>
        <p:spPr bwMode="auto">
          <a:xfrm>
            <a:off x="4716463" y="2708275"/>
            <a:ext cx="4427537" cy="4149725"/>
          </a:xfrm>
          <a:prstGeom prst="rect">
            <a:avLst/>
          </a:prstGeom>
          <a:noFill/>
          <a:ln w="9525">
            <a:noFill/>
            <a:miter lim="800000"/>
            <a:headEnd/>
            <a:tailEnd/>
          </a:ln>
        </p:spPr>
      </p:pic>
      <p:pic>
        <p:nvPicPr>
          <p:cNvPr id="9" name="Picture 10"/>
          <p:cNvPicPr>
            <a:picLocks noChangeAspect="1"/>
          </p:cNvPicPr>
          <p:nvPr userDrawn="1"/>
        </p:nvPicPr>
        <p:blipFill>
          <a:blip r:embed="rId3"/>
          <a:srcRect/>
          <a:stretch>
            <a:fillRect/>
          </a:stretch>
        </p:blipFill>
        <p:spPr bwMode="auto">
          <a:xfrm>
            <a:off x="519113" y="457200"/>
            <a:ext cx="1835150" cy="323850"/>
          </a:xfrm>
          <a:prstGeom prst="rect">
            <a:avLst/>
          </a:prstGeom>
          <a:noFill/>
          <a:ln w="9525">
            <a:noFill/>
            <a:miter lim="800000"/>
            <a:headEnd/>
            <a:tailEnd/>
          </a:ln>
        </p:spPr>
      </p:pic>
      <p:sp>
        <p:nvSpPr>
          <p:cNvPr id="5" name="Text Placeholder 4"/>
          <p:cNvSpPr>
            <a:spLocks noGrp="1"/>
          </p:cNvSpPr>
          <p:nvPr>
            <p:ph type="body" sz="quarter" idx="11"/>
          </p:nvPr>
        </p:nvSpPr>
        <p:spPr>
          <a:xfrm>
            <a:off x="509589" y="4740928"/>
            <a:ext cx="3244850" cy="504577"/>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2" name="Title 1"/>
          <p:cNvSpPr>
            <a:spLocks noGrp="1"/>
          </p:cNvSpPr>
          <p:nvPr>
            <p:ph type="title"/>
          </p:nvPr>
        </p:nvSpPr>
        <p:spPr>
          <a:xfrm>
            <a:off x="509588" y="3024188"/>
            <a:ext cx="3244850" cy="1585912"/>
          </a:xfrm>
          <a:prstGeom prst="rect">
            <a:avLst/>
          </a:prstGeom>
        </p:spPr>
        <p:txBody>
          <a:bodyPr/>
          <a:lstStyle>
            <a:lvl1pPr algn="l">
              <a:defRPr sz="2500">
                <a:solidFill>
                  <a:schemeClr val="bg1"/>
                </a:solidFill>
                <a:latin typeface="Verdana" pitchFamily="34" charset="0"/>
                <a:ea typeface="Verdana" pitchFamily="34" charset="0"/>
                <a:cs typeface="Verdana" pitchFamily="34" charset="0"/>
              </a:defRPr>
            </a:lvl1pPr>
          </a:lstStyle>
          <a:p>
            <a:pPr lvl="0"/>
            <a:r>
              <a:rPr lang="en-US" dirty="0" smtClean="0"/>
              <a:t>Click to edit Master title style</a:t>
            </a:r>
            <a:endParaRPr lang="en-GB" dirty="0"/>
          </a:p>
        </p:txBody>
      </p:sp>
    </p:spTree>
  </p:cSld>
  <p:clrMapOvr>
    <a:masterClrMapping/>
  </p:clrMapOvr>
  <p:transition>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with background imag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srcRect/>
          <a:stretch>
            <a:fillRect/>
          </a:stretch>
        </p:blipFill>
        <p:spPr bwMode="auto">
          <a:xfrm>
            <a:off x="-26988" y="-53975"/>
            <a:ext cx="9251951" cy="6938963"/>
          </a:xfrm>
          <a:prstGeom prst="rect">
            <a:avLst/>
          </a:prstGeom>
          <a:noFill/>
          <a:ln w="9525">
            <a:noFill/>
            <a:miter lim="800000"/>
            <a:headEnd/>
            <a:tailEnd/>
          </a:ln>
        </p:spPr>
      </p:pic>
      <p:pic>
        <p:nvPicPr>
          <p:cNvPr id="6" name="Picture 6"/>
          <p:cNvPicPr>
            <a:picLocks noChangeAspect="1"/>
          </p:cNvPicPr>
          <p:nvPr/>
        </p:nvPicPr>
        <p:blipFill>
          <a:blip r:embed="rId3"/>
          <a:srcRect/>
          <a:stretch>
            <a:fillRect/>
          </a:stretch>
        </p:blipFill>
        <p:spPr bwMode="auto">
          <a:xfrm>
            <a:off x="517525" y="461963"/>
            <a:ext cx="1836738" cy="323850"/>
          </a:xfrm>
          <a:prstGeom prst="rect">
            <a:avLst/>
          </a:prstGeom>
          <a:noFill/>
          <a:ln w="9525">
            <a:noFill/>
            <a:miter lim="800000"/>
            <a:headEnd/>
            <a:tailEnd/>
          </a:ln>
        </p:spPr>
      </p:pic>
      <p:pic>
        <p:nvPicPr>
          <p:cNvPr id="7" name="Picture 5"/>
          <p:cNvPicPr>
            <a:picLocks noChangeAspect="1"/>
          </p:cNvPicPr>
          <p:nvPr userDrawn="1"/>
        </p:nvPicPr>
        <p:blipFill>
          <a:blip r:embed="rId3"/>
          <a:srcRect/>
          <a:stretch>
            <a:fillRect/>
          </a:stretch>
        </p:blipFill>
        <p:spPr bwMode="auto">
          <a:xfrm>
            <a:off x="517525" y="461963"/>
            <a:ext cx="1836738" cy="323850"/>
          </a:xfrm>
          <a:prstGeom prst="rect">
            <a:avLst/>
          </a:prstGeom>
          <a:noFill/>
          <a:ln w="9525">
            <a:noFill/>
            <a:miter lim="800000"/>
            <a:headEnd/>
            <a:tailEnd/>
          </a:ln>
        </p:spPr>
      </p:pic>
      <p:sp>
        <p:nvSpPr>
          <p:cNvPr id="5" name="Text Placeholder 4"/>
          <p:cNvSpPr>
            <a:spLocks noGrp="1"/>
          </p:cNvSpPr>
          <p:nvPr>
            <p:ph type="body" sz="quarter" idx="11"/>
          </p:nvPr>
        </p:nvSpPr>
        <p:spPr>
          <a:xfrm>
            <a:off x="509589" y="2141300"/>
            <a:ext cx="3244850" cy="504577"/>
          </a:xfrm>
          <a:prstGeom prst="rect">
            <a:avLst/>
          </a:prstGeom>
        </p:spPr>
        <p:txBody>
          <a:bodyPr/>
          <a:lstStyle>
            <a:lvl1pPr marL="0" indent="0">
              <a:buFontTx/>
              <a:buNone/>
              <a:defRPr sz="1600" baseline="0">
                <a:solidFill>
                  <a:schemeClr val="bg1"/>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ext Placeholder 2"/>
          <p:cNvSpPr>
            <a:spLocks noGrp="1"/>
          </p:cNvSpPr>
          <p:nvPr>
            <p:ph type="body" sz="quarter" idx="12"/>
          </p:nvPr>
        </p:nvSpPr>
        <p:spPr>
          <a:xfrm>
            <a:off x="509588" y="1036638"/>
            <a:ext cx="4062412" cy="719138"/>
          </a:xfrm>
          <a:prstGeom prst="rect">
            <a:avLst/>
          </a:prstGeom>
        </p:spPr>
        <p:txBody>
          <a:bodyPr/>
          <a:lstStyle>
            <a:lvl1pPr marL="0" indent="0">
              <a:buNone/>
              <a:defRPr sz="2400">
                <a:solidFill>
                  <a:srgbClr val="EE3524"/>
                </a:solidFill>
                <a:latin typeface="Verdana" pitchFamily="34" charset="0"/>
              </a:defRPr>
            </a:lvl1pPr>
          </a:lstStyle>
          <a:p>
            <a:pPr lvl="0"/>
            <a:r>
              <a:rPr lang="en-US" dirty="0" smtClean="0"/>
              <a:t>Click to edit Master text styles</a:t>
            </a:r>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able only">
    <p:spTree>
      <p:nvGrpSpPr>
        <p:cNvPr id="1" name=""/>
        <p:cNvGrpSpPr/>
        <p:nvPr/>
      </p:nvGrpSpPr>
      <p:grpSpPr>
        <a:xfrm>
          <a:off x="0" y="0"/>
          <a:ext cx="0" cy="0"/>
          <a:chOff x="0" y="0"/>
          <a:chExt cx="0" cy="0"/>
        </a:xfrm>
      </p:grpSpPr>
      <p:pic>
        <p:nvPicPr>
          <p:cNvPr id="6"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8"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7" name="Title 6"/>
          <p:cNvSpPr>
            <a:spLocks noGrp="1"/>
          </p:cNvSpPr>
          <p:nvPr>
            <p:ph type="title"/>
          </p:nvPr>
        </p:nvSpPr>
        <p:spPr>
          <a:xfrm>
            <a:off x="502025" y="274638"/>
            <a:ext cx="4876425" cy="633412"/>
          </a:xfrm>
          <a:prstGeom prst="rect">
            <a:avLst/>
          </a:prstGeom>
        </p:spPr>
        <p:txBody>
          <a:bodyPr/>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able Placeholder 2"/>
          <p:cNvSpPr>
            <a:spLocks noGrp="1"/>
          </p:cNvSpPr>
          <p:nvPr>
            <p:ph type="tbl" sz="quarter" idx="14"/>
          </p:nvPr>
        </p:nvSpPr>
        <p:spPr>
          <a:xfrm>
            <a:off x="681038" y="1084263"/>
            <a:ext cx="7829550" cy="4668837"/>
          </a:xfrm>
          <a:prstGeom prst="rect">
            <a:avLst/>
          </a:prstGeom>
        </p:spPr>
        <p:txBody>
          <a:bodyPr/>
          <a:lstStyle>
            <a:lvl1pPr>
              <a:buClr>
                <a:schemeClr val="accent1"/>
              </a:buClr>
              <a:defRPr sz="1500">
                <a:latin typeface="Verdana" pitchFamily="34" charset="0"/>
                <a:ea typeface="Verdana" pitchFamily="34" charset="0"/>
                <a:cs typeface="Verdana" pitchFamily="34" charset="0"/>
              </a:defRPr>
            </a:lvl1pPr>
          </a:lstStyle>
          <a:p>
            <a:pPr lvl="0"/>
            <a:r>
              <a:rPr lang="en-US" noProof="0" dirty="0" smtClean="0"/>
              <a:t>Click icon to add table</a:t>
            </a:r>
            <a:endParaRPr lang="en-GB" noProof="0" dirty="0"/>
          </a:p>
        </p:txBody>
      </p:sp>
      <p:sp>
        <p:nvSpPr>
          <p:cNvPr id="5"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9" name="Slide Number Placeholder 9"/>
          <p:cNvSpPr>
            <a:spLocks noGrp="1"/>
          </p:cNvSpPr>
          <p:nvPr>
            <p:ph type="sldNum" sz="quarter" idx="16"/>
          </p:nvPr>
        </p:nvSpPr>
        <p:spPr/>
        <p:txBody>
          <a:bodyPr/>
          <a:lstStyle>
            <a:lvl1pPr>
              <a:defRPr/>
            </a:lvl1pPr>
          </a:lstStyle>
          <a:p>
            <a:pPr>
              <a:defRPr/>
            </a:pPr>
            <a:fld id="{5C2B5968-F711-4185-BAAE-CE28E01DA4E4}" type="slidenum">
              <a:rPr lang="en-GB"/>
              <a:pPr>
                <a:defRPr/>
              </a:pPr>
              <a:t>‹#›</a:t>
            </a:fld>
            <a:endParaRPr lang="en-GB" dirty="0"/>
          </a:p>
        </p:txBody>
      </p:sp>
    </p:spTree>
  </p:cSld>
  <p:clrMapOvr>
    <a:masterClrMapping/>
  </p:clrMapOvr>
  <p:transition>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a:xfrm>
            <a:off x="509588" y="2339355"/>
            <a:ext cx="8143875" cy="3777283"/>
          </a:xfrm>
          <a:prstGeom prst="rect">
            <a:avLst/>
          </a:prstGeom>
        </p:spPr>
        <p:txBody>
          <a:bodyPr/>
          <a:lstStyle>
            <a:lvl1pPr marL="268288" indent="-268288">
              <a:buClr>
                <a:srgbClr val="CD3425"/>
              </a:buClr>
              <a:buFont typeface="Arial" pitchFamily="34" charset="0"/>
              <a:buChar char="•"/>
              <a:defRPr sz="15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smtClean="0"/>
              <a:t>Click to edit Master text styles</a:t>
            </a:r>
          </a:p>
        </p:txBody>
      </p:sp>
      <p:sp>
        <p:nvSpPr>
          <p:cNvPr id="5"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6" name="Slide Number Placeholder 1"/>
          <p:cNvSpPr>
            <a:spLocks noGrp="1"/>
          </p:cNvSpPr>
          <p:nvPr>
            <p:ph type="sldNum" sz="quarter" idx="11"/>
          </p:nvPr>
        </p:nvSpPr>
        <p:spPr/>
        <p:txBody>
          <a:bodyPr/>
          <a:lstStyle>
            <a:lvl1pPr>
              <a:defRPr/>
            </a:lvl1pPr>
          </a:lstStyle>
          <a:p>
            <a:pPr>
              <a:defRPr/>
            </a:pPr>
            <a:fld id="{7305411C-DAB0-495D-821B-7166CA0E845E}" type="slidenum">
              <a:rPr lang="en-GB"/>
              <a:pPr>
                <a:defRPr/>
              </a:pPr>
              <a:t>‹#›</a:t>
            </a:fld>
            <a:endParaRPr lang="en-GB" dirty="0"/>
          </a:p>
        </p:txBody>
      </p:sp>
    </p:spTree>
  </p:cSld>
  <p:clrMapOvr>
    <a:masterClrMapping/>
  </p:clrMapOvr>
  <p:transition>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a:xfrm>
            <a:off x="509588" y="1619251"/>
            <a:ext cx="8143875" cy="4497388"/>
          </a:xfrm>
          <a:prstGeom prst="rect">
            <a:avLst/>
          </a:prstGeom>
        </p:spPr>
        <p:txBody>
          <a:bodyPr/>
          <a:lstStyle>
            <a:lvl1pPr marL="268288" indent="-268288">
              <a:buClr>
                <a:srgbClr val="CD3425"/>
              </a:buClr>
              <a:buFont typeface="Arial" pitchFamily="34" charset="0"/>
              <a:buChar char="•"/>
              <a:defRPr sz="15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smtClean="0"/>
              <a:t>Click to edit Master text styles</a:t>
            </a:r>
          </a:p>
        </p:txBody>
      </p:sp>
      <p:sp>
        <p:nvSpPr>
          <p:cNvPr id="5"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6" name="Slide Number Placeholder 1"/>
          <p:cNvSpPr>
            <a:spLocks noGrp="1"/>
          </p:cNvSpPr>
          <p:nvPr>
            <p:ph type="sldNum" sz="quarter" idx="11"/>
          </p:nvPr>
        </p:nvSpPr>
        <p:spPr/>
        <p:txBody>
          <a:bodyPr/>
          <a:lstStyle>
            <a:lvl1pPr>
              <a:defRPr/>
            </a:lvl1pPr>
          </a:lstStyle>
          <a:p>
            <a:pPr>
              <a:defRPr/>
            </a:pPr>
            <a:fld id="{57685E0F-B732-44F0-B4DA-FC456156DD16}" type="slidenum">
              <a:rPr lang="en-GB"/>
              <a:pPr>
                <a:defRPr/>
              </a:pPr>
              <a:t>‹#›</a:t>
            </a:fld>
            <a:endParaRPr lang="en-GB" dirty="0"/>
          </a:p>
        </p:txBody>
      </p:sp>
    </p:spTree>
  </p:cSld>
  <p:clrMapOvr>
    <a:masterClrMapping/>
  </p:clrMapOvr>
  <p:transition>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wo content full height">
    <p:spTree>
      <p:nvGrpSpPr>
        <p:cNvPr id="1" name=""/>
        <p:cNvGrpSpPr/>
        <p:nvPr/>
      </p:nvGrpSpPr>
      <p:grpSpPr>
        <a:xfrm>
          <a:off x="0" y="0"/>
          <a:ext cx="0" cy="0"/>
          <a:chOff x="0" y="0"/>
          <a:chExt cx="0" cy="0"/>
        </a:xfrm>
      </p:grpSpPr>
      <p:sp>
        <p:nvSpPr>
          <p:cNvPr id="4"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5" name="Text Placeholder 4"/>
          <p:cNvSpPr>
            <a:spLocks noGrp="1"/>
          </p:cNvSpPr>
          <p:nvPr>
            <p:ph type="body" sz="quarter" idx="11"/>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7" name="Content Placeholder 6"/>
          <p:cNvSpPr>
            <a:spLocks noGrp="1"/>
          </p:cNvSpPr>
          <p:nvPr>
            <p:ph sz="quarter" idx="12"/>
          </p:nvPr>
        </p:nvSpPr>
        <p:spPr>
          <a:xfrm>
            <a:off x="509588" y="1624013"/>
            <a:ext cx="4062412" cy="4743450"/>
          </a:xfrm>
          <a:prstGeom prst="rect">
            <a:avLst/>
          </a:prstGeom>
        </p:spPr>
        <p:txBody>
          <a:bodyPr/>
          <a:lstStyle>
            <a:lvl1pPr marL="342900" indent="-342900">
              <a:buClr>
                <a:schemeClr val="accent1"/>
              </a:buClr>
              <a:buFont typeface="Arial" pitchFamily="34" charset="0"/>
              <a:buChar char="•"/>
              <a:defRPr sz="1500" baseline="0">
                <a:solidFill>
                  <a:schemeClr val="tx1"/>
                </a:solidFill>
                <a:latin typeface="Verdana" pitchFamily="34" charset="0"/>
              </a:defRPr>
            </a:lvl1pPr>
            <a:lvl2pPr marL="742950" indent="-285750">
              <a:buClr>
                <a:schemeClr val="accent1"/>
              </a:buClr>
              <a:buFont typeface="Arial" pitchFamily="34" charset="0"/>
              <a:buChar char="•"/>
              <a:defRPr sz="1500" baseline="0">
                <a:solidFill>
                  <a:schemeClr val="tx1"/>
                </a:solidFill>
                <a:latin typeface="Verdana" pitchFamily="34" charset="0"/>
              </a:defRPr>
            </a:lvl2pPr>
            <a:lvl3pPr marL="1143000" indent="-228600">
              <a:buClr>
                <a:schemeClr val="accent1"/>
              </a:buClr>
              <a:buFont typeface="Arial" pitchFamily="34" charset="0"/>
              <a:buChar char="•"/>
              <a:defRPr sz="1500" baseline="0">
                <a:solidFill>
                  <a:schemeClr val="tx1"/>
                </a:solidFill>
                <a:latin typeface="Verdana" pitchFamily="34" charset="0"/>
              </a:defRPr>
            </a:lvl3pPr>
            <a:lvl4pPr marL="1600200" indent="-228600">
              <a:buClr>
                <a:schemeClr val="accent1"/>
              </a:buClr>
              <a:buFont typeface="Arial" pitchFamily="34" charset="0"/>
              <a:buChar char="•"/>
              <a:defRPr sz="1500" baseline="0">
                <a:solidFill>
                  <a:schemeClr val="tx1"/>
                </a:solidFill>
                <a:latin typeface="Verdana" pitchFamily="34" charset="0"/>
              </a:defRPr>
            </a:lvl4pPr>
            <a:lvl5pPr marL="2057400" indent="-228600">
              <a:buClr>
                <a:schemeClr val="accent1"/>
              </a:buClr>
              <a:buFont typeface="Arial" pitchFamily="34" charset="0"/>
              <a:buChar char="•"/>
              <a:defRPr sz="1500" baseline="0">
                <a:solidFill>
                  <a:schemeClr val="tx1"/>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Content Placeholder 8"/>
          <p:cNvSpPr>
            <a:spLocks noGrp="1"/>
          </p:cNvSpPr>
          <p:nvPr>
            <p:ph sz="quarter" idx="13"/>
          </p:nvPr>
        </p:nvSpPr>
        <p:spPr>
          <a:xfrm>
            <a:off x="4572000" y="1624013"/>
            <a:ext cx="4071938" cy="4743450"/>
          </a:xfrm>
          <a:prstGeom prst="rect">
            <a:avLst/>
          </a:prstGeom>
        </p:spPr>
        <p:txBody>
          <a:bodyPr/>
          <a:lstStyle>
            <a:lvl1pPr marL="342900" indent="-342900">
              <a:buClr>
                <a:schemeClr val="accent1"/>
              </a:buClr>
              <a:buFont typeface="Arial" pitchFamily="34" charset="0"/>
              <a:buChar char="•"/>
              <a:defRPr sz="1500" baseline="0">
                <a:solidFill>
                  <a:schemeClr val="tx1"/>
                </a:solidFill>
                <a:latin typeface="Verdana" pitchFamily="34" charset="0"/>
              </a:defRPr>
            </a:lvl1pPr>
            <a:lvl2pPr marL="742950" indent="-285750">
              <a:buClr>
                <a:schemeClr val="accent1"/>
              </a:buClr>
              <a:buFont typeface="Arial" pitchFamily="34" charset="0"/>
              <a:buChar char="•"/>
              <a:defRPr sz="1500" baseline="0">
                <a:solidFill>
                  <a:schemeClr val="tx1"/>
                </a:solidFill>
                <a:latin typeface="Verdana" pitchFamily="34" charset="0"/>
              </a:defRPr>
            </a:lvl2pPr>
            <a:lvl3pPr marL="1143000" indent="-228600">
              <a:buClr>
                <a:schemeClr val="accent1"/>
              </a:buClr>
              <a:buFont typeface="Arial" pitchFamily="34" charset="0"/>
              <a:buChar char="•"/>
              <a:defRPr sz="1500" baseline="0">
                <a:solidFill>
                  <a:schemeClr val="tx1"/>
                </a:solidFill>
                <a:latin typeface="Verdana" pitchFamily="34" charset="0"/>
              </a:defRPr>
            </a:lvl3pPr>
            <a:lvl4pPr marL="1600200" indent="-228600">
              <a:buClr>
                <a:schemeClr val="accent1"/>
              </a:buClr>
              <a:buFont typeface="Arial" pitchFamily="34" charset="0"/>
              <a:buChar char="•"/>
              <a:defRPr sz="1500" baseline="0">
                <a:solidFill>
                  <a:schemeClr val="tx1"/>
                </a:solidFill>
                <a:latin typeface="Verdana" pitchFamily="34" charset="0"/>
              </a:defRPr>
            </a:lvl4pPr>
            <a:lvl5pPr marL="2057400" indent="-228600">
              <a:buClr>
                <a:schemeClr val="accent1"/>
              </a:buClr>
              <a:buFont typeface="Arial" pitchFamily="34" charset="0"/>
              <a:buChar char="•"/>
              <a:defRPr sz="1500" baseline="0">
                <a:solidFill>
                  <a:schemeClr val="tx1"/>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1"/>
          <p:cNvSpPr>
            <a:spLocks noGrp="1"/>
          </p:cNvSpPr>
          <p:nvPr>
            <p:ph type="sldNum" sz="quarter" idx="14"/>
          </p:nvPr>
        </p:nvSpPr>
        <p:spPr/>
        <p:txBody>
          <a:bodyPr/>
          <a:lstStyle>
            <a:lvl1pPr>
              <a:defRPr/>
            </a:lvl1pPr>
          </a:lstStyle>
          <a:p>
            <a:pPr>
              <a:defRPr/>
            </a:pPr>
            <a:fld id="{E7E45E39-B6C5-4785-BCB2-5D437B41E3D9}" type="slidenum">
              <a:rPr lang="en-GB"/>
              <a:pPr>
                <a:defRPr/>
              </a:pPr>
              <a:t>‹#›</a:t>
            </a:fld>
            <a:endParaRPr lang="en-GB" dirty="0"/>
          </a:p>
        </p:txBody>
      </p:sp>
    </p:spTree>
  </p:cSld>
  <p:clrMapOvr>
    <a:masterClrMapping/>
  </p:clrMapOvr>
  <p:transition>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hart only">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9"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6" name="Chart Placeholder 5"/>
          <p:cNvSpPr>
            <a:spLocks noGrp="1"/>
          </p:cNvSpPr>
          <p:nvPr>
            <p:ph type="chart" sz="quarter" idx="12"/>
          </p:nvPr>
        </p:nvSpPr>
        <p:spPr>
          <a:xfrm>
            <a:off x="680484" y="1073888"/>
            <a:ext cx="7814929" cy="4954772"/>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10" name="Slide Number Placeholder 9"/>
          <p:cNvSpPr>
            <a:spLocks noGrp="1"/>
          </p:cNvSpPr>
          <p:nvPr>
            <p:ph type="sldNum" sz="quarter" idx="16"/>
          </p:nvPr>
        </p:nvSpPr>
        <p:spPr/>
        <p:txBody>
          <a:bodyPr/>
          <a:lstStyle>
            <a:lvl1pPr>
              <a:defRPr/>
            </a:lvl1pPr>
          </a:lstStyle>
          <a:p>
            <a:pPr>
              <a:defRPr/>
            </a:pPr>
            <a:fld id="{B93DDFEF-BB2D-421D-BBAE-36F9F11A02B3}" type="slidenum">
              <a:rPr lang="en-GB"/>
              <a:pPr>
                <a:defRPr/>
              </a:pPr>
              <a:t>‹#›</a:t>
            </a:fld>
            <a:endParaRPr lang="en-GB" dirty="0"/>
          </a:p>
        </p:txBody>
      </p:sp>
    </p:spTree>
  </p:cSld>
  <p:clrMapOvr>
    <a:masterClrMapping/>
  </p:clrMapOvr>
  <p:transition>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able only">
    <p:spTree>
      <p:nvGrpSpPr>
        <p:cNvPr id="1" name=""/>
        <p:cNvGrpSpPr/>
        <p:nvPr/>
      </p:nvGrpSpPr>
      <p:grpSpPr>
        <a:xfrm>
          <a:off x="0" y="0"/>
          <a:ext cx="0" cy="0"/>
          <a:chOff x="0" y="0"/>
          <a:chExt cx="0" cy="0"/>
        </a:xfrm>
      </p:grpSpPr>
      <p:pic>
        <p:nvPicPr>
          <p:cNvPr id="6"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8"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7" name="Title 6"/>
          <p:cNvSpPr>
            <a:spLocks noGrp="1"/>
          </p:cNvSpPr>
          <p:nvPr>
            <p:ph type="title"/>
          </p:nvPr>
        </p:nvSpPr>
        <p:spPr>
          <a:xfrm>
            <a:off x="502025" y="274638"/>
            <a:ext cx="4876425" cy="633412"/>
          </a:xfrm>
          <a:prstGeom prst="rect">
            <a:avLst/>
          </a:prstGeom>
        </p:spPr>
        <p:txBody>
          <a:bodyPr/>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11" name="Text Placeholder 4"/>
          <p:cNvSpPr>
            <a:spLocks noGrp="1"/>
          </p:cNvSpPr>
          <p:nvPr>
            <p:ph type="body" sz="quarter" idx="13"/>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3" name="Table Placeholder 2"/>
          <p:cNvSpPr>
            <a:spLocks noGrp="1"/>
          </p:cNvSpPr>
          <p:nvPr>
            <p:ph type="tbl" sz="quarter" idx="14"/>
          </p:nvPr>
        </p:nvSpPr>
        <p:spPr>
          <a:xfrm>
            <a:off x="681038" y="1084263"/>
            <a:ext cx="7829550" cy="4668837"/>
          </a:xfrm>
          <a:prstGeom prst="rect">
            <a:avLst/>
          </a:prstGeom>
        </p:spPr>
        <p:txBody>
          <a:bodyPr/>
          <a:lstStyle>
            <a:lvl1pPr>
              <a:buClr>
                <a:schemeClr val="accent1"/>
              </a:buClr>
              <a:defRPr sz="1500">
                <a:latin typeface="Verdana" pitchFamily="34" charset="0"/>
                <a:ea typeface="Verdana" pitchFamily="34" charset="0"/>
                <a:cs typeface="Verdana" pitchFamily="34" charset="0"/>
              </a:defRPr>
            </a:lvl1pPr>
          </a:lstStyle>
          <a:p>
            <a:pPr lvl="0"/>
            <a:r>
              <a:rPr lang="en-US" noProof="0" dirty="0" smtClean="0"/>
              <a:t>Click icon to add table</a:t>
            </a:r>
            <a:endParaRPr lang="en-GB" noProof="0" dirty="0"/>
          </a:p>
        </p:txBody>
      </p:sp>
      <p:sp>
        <p:nvSpPr>
          <p:cNvPr id="5"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9" name="Slide Number Placeholder 9"/>
          <p:cNvSpPr>
            <a:spLocks noGrp="1"/>
          </p:cNvSpPr>
          <p:nvPr>
            <p:ph type="sldNum" sz="quarter" idx="16"/>
          </p:nvPr>
        </p:nvSpPr>
        <p:spPr/>
        <p:txBody>
          <a:bodyPr/>
          <a:lstStyle>
            <a:lvl1pPr>
              <a:defRPr/>
            </a:lvl1pPr>
          </a:lstStyle>
          <a:p>
            <a:pPr>
              <a:defRPr/>
            </a:pPr>
            <a:fld id="{BC51C463-BA06-4054-9064-A1EE416A609F}" type="slidenum">
              <a:rPr lang="en-GB"/>
              <a:pPr>
                <a:defRPr/>
              </a:pPr>
              <a:t>‹#›</a:t>
            </a:fld>
            <a:endParaRPr lang="en-GB" dirty="0"/>
          </a:p>
        </p:txBody>
      </p:sp>
    </p:spTree>
  </p:cSld>
  <p:clrMapOvr>
    <a:masterClrMapping/>
  </p:clrMapOvr>
  <p:transition>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hart and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9"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6" name="Chart Placeholder 5"/>
          <p:cNvSpPr>
            <a:spLocks noGrp="1"/>
          </p:cNvSpPr>
          <p:nvPr>
            <p:ph type="chart" sz="quarter" idx="12"/>
          </p:nvPr>
        </p:nvSpPr>
        <p:spPr>
          <a:xfrm>
            <a:off x="680485" y="1290918"/>
            <a:ext cx="3891516" cy="4737741"/>
          </a:xfrm>
          <a:prstGeom prst="rect">
            <a:avLst/>
          </a:prstGeom>
        </p:spPr>
        <p:txBody>
          <a:bodyPr/>
          <a:lstStyle>
            <a:lvl1pPr>
              <a:buClr>
                <a:schemeClr val="accent1"/>
              </a:buClr>
              <a:defRPr sz="1500">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3" name="Text Placeholder 2"/>
          <p:cNvSpPr>
            <a:spLocks noGrp="1"/>
          </p:cNvSpPr>
          <p:nvPr>
            <p:ph type="body" sz="quarter" idx="13"/>
          </p:nvPr>
        </p:nvSpPr>
        <p:spPr>
          <a:xfrm>
            <a:off x="5378449" y="1290918"/>
            <a:ext cx="3275013" cy="5002305"/>
          </a:xfrm>
          <a:prstGeom prst="rect">
            <a:avLst/>
          </a:prstGeom>
        </p:spPr>
        <p:txBody>
          <a:bodyPr/>
          <a:lstStyle>
            <a:lvl1pPr>
              <a:buClr>
                <a:srgbClr val="EE3524"/>
              </a:buClr>
              <a:defRPr sz="1500">
                <a:solidFill>
                  <a:schemeClr val="tx1"/>
                </a:solidFill>
                <a:latin typeface="Verdana" pitchFamily="34" charset="0"/>
                <a:ea typeface="Verdana" pitchFamily="34" charset="0"/>
                <a:cs typeface="Verdana" pitchFamily="34" charset="0"/>
              </a:defRPr>
            </a:lvl1pPr>
            <a:lvl2pPr>
              <a:defRPr sz="1200">
                <a:solidFill>
                  <a:schemeClr val="tx1"/>
                </a:solidFill>
                <a:latin typeface="Verdana" pitchFamily="34" charset="0"/>
                <a:ea typeface="Verdana" pitchFamily="34" charset="0"/>
                <a:cs typeface="Verdana" pitchFamily="34" charset="0"/>
              </a:defRPr>
            </a:lvl2pPr>
            <a:lvl3pPr>
              <a:defRPr sz="1200">
                <a:solidFill>
                  <a:schemeClr val="tx1"/>
                </a:solidFill>
                <a:latin typeface="Verdana" pitchFamily="34" charset="0"/>
                <a:ea typeface="Verdana" pitchFamily="34" charset="0"/>
                <a:cs typeface="Verdana" pitchFamily="34" charset="0"/>
              </a:defRPr>
            </a:lvl3pPr>
            <a:lvl4pPr>
              <a:defRPr sz="1200">
                <a:solidFill>
                  <a:schemeClr val="tx1"/>
                </a:solidFill>
                <a:latin typeface="Verdana" pitchFamily="34" charset="0"/>
                <a:ea typeface="Verdana" pitchFamily="34" charset="0"/>
                <a:cs typeface="Verdana" pitchFamily="34" charset="0"/>
              </a:defRPr>
            </a:lvl4pPr>
            <a:lvl5pPr>
              <a:defRPr sz="1200">
                <a:solidFill>
                  <a:schemeClr val="tx1"/>
                </a:solidFill>
                <a:latin typeface="Verdana" pitchFamily="34" charset="0"/>
                <a:ea typeface="Verdana" pitchFamily="34" charset="0"/>
                <a:cs typeface="Verdana" pitchFamily="34" charset="0"/>
              </a:defRPr>
            </a:lvl5pPr>
          </a:lstStyle>
          <a:p>
            <a:pPr lvl="0"/>
            <a:r>
              <a:rPr lang="en-US" smtClean="0"/>
              <a:t>Click to edit Master text styles</a:t>
            </a:r>
          </a:p>
          <a:p>
            <a:pPr lvl="1"/>
            <a:r>
              <a:rPr lang="en-US" smtClean="0"/>
              <a:t>Second level</a:t>
            </a:r>
          </a:p>
        </p:txBody>
      </p:sp>
      <p:sp>
        <p:nvSpPr>
          <p:cNvPr id="11"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10" name="Slide Number Placeholder 9"/>
          <p:cNvSpPr>
            <a:spLocks noGrp="1"/>
          </p:cNvSpPr>
          <p:nvPr>
            <p:ph type="sldNum" sz="quarter" idx="16"/>
          </p:nvPr>
        </p:nvSpPr>
        <p:spPr/>
        <p:txBody>
          <a:bodyPr/>
          <a:lstStyle>
            <a:lvl1pPr>
              <a:defRPr/>
            </a:lvl1pPr>
          </a:lstStyle>
          <a:p>
            <a:pPr>
              <a:defRPr/>
            </a:pPr>
            <a:fld id="{BFF6B8B8-6E90-42A0-A430-483A5227D056}" type="slidenum">
              <a:rPr lang="en-GB"/>
              <a:pPr>
                <a:defRPr/>
              </a:pPr>
              <a:t>‹#›</a:t>
            </a:fld>
            <a:endParaRPr lang="en-GB" dirty="0"/>
          </a:p>
        </p:txBody>
      </p:sp>
    </p:spTree>
  </p:cSld>
  <p:clrMapOvr>
    <a:masterClrMapping/>
  </p:clrMapOvr>
  <p:transition>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ummary with image to left">
    <p:spTree>
      <p:nvGrpSpPr>
        <p:cNvPr id="1" name=""/>
        <p:cNvGrpSpPr/>
        <p:nvPr/>
      </p:nvGrpSpPr>
      <p:grpSpPr>
        <a:xfrm>
          <a:off x="0" y="0"/>
          <a:ext cx="0" cy="0"/>
          <a:chOff x="0" y="0"/>
          <a:chExt cx="0" cy="0"/>
        </a:xfrm>
      </p:grpSpPr>
      <p:sp>
        <p:nvSpPr>
          <p:cNvPr id="5"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ea typeface="ＭＳ Ｐゴシック" charset="-128"/>
              <a:cs typeface="+mn-cs"/>
            </a:endParaRPr>
          </a:p>
        </p:txBody>
      </p:sp>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ea typeface="ＭＳ Ｐゴシック" charset="-128"/>
              <a:cs typeface="+mn-cs"/>
            </a:endParaRPr>
          </a:p>
        </p:txBody>
      </p:sp>
      <p:sp>
        <p:nvSpPr>
          <p:cNvPr id="3" name="Content Placeholder 2"/>
          <p:cNvSpPr>
            <a:spLocks noGrp="1"/>
          </p:cNvSpPr>
          <p:nvPr>
            <p:ph idx="1"/>
          </p:nvPr>
        </p:nvSpPr>
        <p:spPr>
          <a:xfrm>
            <a:off x="4716016" y="1412776"/>
            <a:ext cx="3970783" cy="4896544"/>
          </a:xfrm>
          <a:prstGeom prst="rect">
            <a:avLst/>
          </a:prstGeom>
        </p:spPr>
        <p:txBody>
          <a:bodyPr/>
          <a:lstStyle>
            <a:lvl1pPr marL="268288" indent="-268288">
              <a:buClr>
                <a:schemeClr val="accent1"/>
              </a:buClr>
              <a:buFont typeface="Arial" pitchFamily="34" charset="0"/>
              <a:buChar char="•"/>
              <a:defRPr sz="15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smtClean="0"/>
              <a:t>Click to edit Master text styles</a:t>
            </a:r>
          </a:p>
        </p:txBody>
      </p:sp>
      <p:sp>
        <p:nvSpPr>
          <p:cNvPr id="7"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8" name="Slide Number Placeholder 9"/>
          <p:cNvSpPr>
            <a:spLocks noGrp="1"/>
          </p:cNvSpPr>
          <p:nvPr>
            <p:ph type="sldNum" sz="quarter" idx="11"/>
          </p:nvPr>
        </p:nvSpPr>
        <p:spPr/>
        <p:txBody>
          <a:bodyPr/>
          <a:lstStyle>
            <a:lvl1pPr>
              <a:defRPr/>
            </a:lvl1pPr>
          </a:lstStyle>
          <a:p>
            <a:pPr>
              <a:defRPr/>
            </a:pPr>
            <a:fld id="{C57980CE-E454-4401-9295-7816DD11BF53}" type="slidenum">
              <a:rPr lang="en-GB"/>
              <a:pPr>
                <a:defRPr/>
              </a:pPr>
              <a:t>‹#›</a:t>
            </a:fld>
            <a:endParaRPr lang="en-GB" dirty="0"/>
          </a:p>
        </p:txBody>
      </p:sp>
    </p:spTree>
  </p:cSld>
  <p:clrMapOvr>
    <a:masterClrMapping/>
  </p:clrMapOvr>
  <p:transition>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ummary with image to right">
    <p:spTree>
      <p:nvGrpSpPr>
        <p:cNvPr id="1" name=""/>
        <p:cNvGrpSpPr/>
        <p:nvPr/>
      </p:nvGrpSpPr>
      <p:grpSpPr>
        <a:xfrm>
          <a:off x="0" y="0"/>
          <a:ext cx="0" cy="0"/>
          <a:chOff x="0" y="0"/>
          <a:chExt cx="0" cy="0"/>
        </a:xfrm>
      </p:grpSpPr>
      <p:sp>
        <p:nvSpPr>
          <p:cNvPr id="5"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ea typeface="ＭＳ Ｐゴシック" charset="-128"/>
              <a:cs typeface="+mn-cs"/>
            </a:endParaRPr>
          </a:p>
        </p:txBody>
      </p:sp>
      <p:sp>
        <p:nvSpPr>
          <p:cNvPr id="6" name="Line 11"/>
          <p:cNvSpPr>
            <a:spLocks noChangeShapeType="1"/>
          </p:cNvSpPr>
          <p:nvPr userDrawn="1"/>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ea typeface="ＭＳ Ｐゴシック" charset="-128"/>
              <a:cs typeface="+mn-cs"/>
            </a:endParaRPr>
          </a:p>
        </p:txBody>
      </p:sp>
      <p:sp>
        <p:nvSpPr>
          <p:cNvPr id="3" name="Content Placeholder 2"/>
          <p:cNvSpPr>
            <a:spLocks noGrp="1"/>
          </p:cNvSpPr>
          <p:nvPr>
            <p:ph idx="1"/>
          </p:nvPr>
        </p:nvSpPr>
        <p:spPr>
          <a:xfrm>
            <a:off x="509588" y="1628775"/>
            <a:ext cx="4062412" cy="4738687"/>
          </a:xfrm>
          <a:prstGeom prst="rect">
            <a:avLst/>
          </a:prstGeom>
        </p:spPr>
        <p:txBody>
          <a:bodyPr/>
          <a:lstStyle>
            <a:lvl1pPr marL="268288" indent="-268288">
              <a:buClr>
                <a:schemeClr val="accent1"/>
              </a:buClr>
              <a:buFont typeface="Arial" pitchFamily="34" charset="0"/>
              <a:buChar char="•"/>
              <a:defRPr sz="1500">
                <a:solidFill>
                  <a:schemeClr val="tx1"/>
                </a:solidFill>
                <a:latin typeface="Verdana" pitchFamily="34" charset="0"/>
                <a:ea typeface="Verdana" pitchFamily="34" charset="0"/>
                <a:cs typeface="Verdana" pitchFamily="34" charset="0"/>
              </a:defRPr>
            </a:lvl1pPr>
            <a:lvl2pPr marL="457200" indent="0">
              <a:buFontTx/>
              <a:buNone/>
              <a:defRPr>
                <a:solidFill>
                  <a:srgbClr val="646464"/>
                </a:solidFill>
              </a:defRPr>
            </a:lvl2pPr>
            <a:lvl3pPr marL="914400" indent="0">
              <a:buFontTx/>
              <a:buNone/>
              <a:defRPr>
                <a:solidFill>
                  <a:srgbClr val="646464"/>
                </a:solidFill>
              </a:defRPr>
            </a:lvl3pPr>
            <a:lvl4pPr marL="1371600" indent="0">
              <a:buFontTx/>
              <a:buNone/>
              <a:defRPr>
                <a:solidFill>
                  <a:srgbClr val="646464"/>
                </a:solidFill>
              </a:defRPr>
            </a:lvl4pPr>
            <a:lvl5pPr marL="1828800" indent="0">
              <a:buFontTx/>
              <a:buNone/>
              <a:defRPr>
                <a:solidFill>
                  <a:srgbClr val="646464"/>
                </a:solidFill>
              </a:defRPr>
            </a:lvl5pPr>
          </a:lstStyle>
          <a:p>
            <a:pPr lvl="0"/>
            <a:r>
              <a:rPr lang="en-US" smtClean="0"/>
              <a:t>Click to edit Master text styles</a:t>
            </a:r>
          </a:p>
        </p:txBody>
      </p:sp>
      <p:sp>
        <p:nvSpPr>
          <p:cNvPr id="7"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8" name="Slide Number Placeholder 9"/>
          <p:cNvSpPr>
            <a:spLocks noGrp="1"/>
          </p:cNvSpPr>
          <p:nvPr>
            <p:ph type="sldNum" sz="quarter" idx="11"/>
          </p:nvPr>
        </p:nvSpPr>
        <p:spPr/>
        <p:txBody>
          <a:bodyPr/>
          <a:lstStyle>
            <a:lvl1pPr>
              <a:defRPr/>
            </a:lvl1pPr>
          </a:lstStyle>
          <a:p>
            <a:pPr>
              <a:defRPr/>
            </a:pPr>
            <a:fld id="{393F400B-875D-434C-AF96-95328B0FC2DE}" type="slidenum">
              <a:rPr lang="en-GB"/>
              <a:pPr>
                <a:defRPr/>
              </a:pPr>
              <a:t>‹#›</a:t>
            </a:fld>
            <a:endParaRPr lang="en-GB" dirty="0"/>
          </a:p>
        </p:txBody>
      </p:sp>
    </p:spTree>
  </p:cSld>
  <p:clrMapOvr>
    <a:masterClrMapping/>
  </p:clrMapOvr>
  <p:transition>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285182"/>
            <a:ext cx="4040188" cy="639762"/>
          </a:xfrm>
          <a:prstGeom prst="rect">
            <a:avLst/>
          </a:prstGeom>
        </p:spPr>
        <p:txBody>
          <a:bodyPr anchor="b"/>
          <a:lstStyle>
            <a:lvl1pPr marL="0" indent="0">
              <a:buNone/>
              <a:defRPr sz="1500" b="0">
                <a:solidFill>
                  <a:srgbClr val="292929"/>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3212975"/>
            <a:ext cx="4040188" cy="3312369"/>
          </a:xfrm>
          <a:prstGeom prst="rect">
            <a:avLst/>
          </a:prstGeom>
        </p:spPr>
        <p:txBody>
          <a:bodyPr/>
          <a:lstStyle>
            <a:lvl1pPr marL="342900" indent="-342900">
              <a:buClr>
                <a:srgbClr val="EE3524"/>
              </a:buClr>
              <a:buFont typeface="Arial" pitchFamily="34" charset="0"/>
              <a:buChar char="•"/>
              <a:defRPr sz="1400">
                <a:solidFill>
                  <a:schemeClr val="tx1"/>
                </a:solidFill>
                <a:latin typeface="Verdana" pitchFamily="34" charset="0"/>
                <a:ea typeface="Verdana" pitchFamily="34" charset="0"/>
                <a:cs typeface="Verdana" pitchFamily="34" charset="0"/>
              </a:defRPr>
            </a:lvl1pPr>
            <a:lvl2pPr marL="742950" indent="-285750">
              <a:buClr>
                <a:srgbClr val="EE3524"/>
              </a:buClr>
              <a:buFont typeface="Arial" pitchFamily="34" charset="0"/>
              <a:buChar char="•"/>
              <a:defRPr sz="1200">
                <a:solidFill>
                  <a:schemeClr val="tx1"/>
                </a:solidFill>
                <a:latin typeface="Verdana" pitchFamily="34" charset="0"/>
                <a:ea typeface="Verdana" pitchFamily="34" charset="0"/>
                <a:cs typeface="Verdana" pitchFamily="34" charset="0"/>
              </a:defRPr>
            </a:lvl2pPr>
            <a:lvl3pPr marL="1143000" indent="-228600">
              <a:buClr>
                <a:srgbClr val="EE3524"/>
              </a:buClr>
              <a:buFont typeface="Arial" pitchFamily="34" charset="0"/>
              <a:buChar char="•"/>
              <a:defRPr sz="1200">
                <a:solidFill>
                  <a:schemeClr val="tx1"/>
                </a:solidFill>
                <a:latin typeface="Verdana" pitchFamily="34" charset="0"/>
              </a:defRPr>
            </a:lvl3pPr>
            <a:lvl4pPr marL="1600200" indent="-228600">
              <a:buClr>
                <a:srgbClr val="EE3524"/>
              </a:buClr>
              <a:buFont typeface="Arial" pitchFamily="34" charset="0"/>
              <a:buChar char="•"/>
              <a:defRPr sz="1200">
                <a:solidFill>
                  <a:schemeClr val="tx1"/>
                </a:solidFill>
                <a:latin typeface="Verdana" pitchFamily="34" charset="0"/>
              </a:defRPr>
            </a:lvl4pPr>
            <a:lvl5pPr marL="2057400" indent="-228600">
              <a:buClr>
                <a:srgbClr val="EE3524"/>
              </a:buClr>
              <a:buFont typeface="Arial" pitchFamily="34" charset="0"/>
              <a:buChar char="•"/>
              <a:defRPr sz="1200">
                <a:solidFill>
                  <a:schemeClr val="tx1"/>
                </a:solidFill>
                <a:latin typeface="Verdana"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2285182"/>
            <a:ext cx="4041775" cy="639762"/>
          </a:xfrm>
          <a:prstGeom prst="rect">
            <a:avLst/>
          </a:prstGeom>
        </p:spPr>
        <p:txBody>
          <a:bodyPr anchor="b"/>
          <a:lstStyle>
            <a:lvl1pPr marL="0" indent="0">
              <a:buNone/>
              <a:defRPr sz="1500" b="0">
                <a:solidFill>
                  <a:srgbClr val="292929"/>
                </a:solidFill>
                <a:latin typeface="Verdana" pitchFamily="34" charset="0"/>
                <a:ea typeface="Verdana" pitchFamily="34" charset="0"/>
                <a:cs typeface="Verdana"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212975"/>
            <a:ext cx="4041775" cy="3312369"/>
          </a:xfrm>
          <a:prstGeom prst="rect">
            <a:avLst/>
          </a:prstGeom>
        </p:spPr>
        <p:txBody>
          <a:bodyPr/>
          <a:lstStyle>
            <a:lvl1pPr marL="342900" indent="-342900">
              <a:buClr>
                <a:srgbClr val="EE3524"/>
              </a:buClr>
              <a:buFont typeface="Arial" pitchFamily="34" charset="0"/>
              <a:buChar char="•"/>
              <a:defRPr sz="1400">
                <a:solidFill>
                  <a:schemeClr val="tx1"/>
                </a:solidFill>
                <a:latin typeface="Verdana" pitchFamily="34" charset="0"/>
                <a:ea typeface="Verdana" pitchFamily="34" charset="0"/>
                <a:cs typeface="Verdana" pitchFamily="34" charset="0"/>
              </a:defRPr>
            </a:lvl1pPr>
            <a:lvl2pPr marL="742950" indent="-285750">
              <a:buClr>
                <a:srgbClr val="EE3524"/>
              </a:buClr>
              <a:buFont typeface="Arial" pitchFamily="34" charset="0"/>
              <a:buChar char="•"/>
              <a:defRPr sz="1200">
                <a:solidFill>
                  <a:schemeClr val="tx1"/>
                </a:solidFill>
                <a:latin typeface="Verdana" pitchFamily="34" charset="0"/>
                <a:ea typeface="Verdana" pitchFamily="34" charset="0"/>
                <a:cs typeface="Verdana" pitchFamily="34" charset="0"/>
              </a:defRPr>
            </a:lvl2pPr>
            <a:lvl3pPr marL="1143000" indent="-228600">
              <a:buClr>
                <a:srgbClr val="EE3524"/>
              </a:buClr>
              <a:buFont typeface="Arial" pitchFamily="34" charset="0"/>
              <a:buChar char="•"/>
              <a:defRPr sz="1200">
                <a:solidFill>
                  <a:schemeClr val="tx1"/>
                </a:solidFill>
                <a:latin typeface="Verdana" pitchFamily="34" charset="0"/>
              </a:defRPr>
            </a:lvl3pPr>
            <a:lvl4pPr marL="1600200" indent="-228600">
              <a:buClr>
                <a:srgbClr val="EE3524"/>
              </a:buClr>
              <a:buFont typeface="Arial" pitchFamily="34" charset="0"/>
              <a:buChar char="•"/>
              <a:defRPr sz="1200">
                <a:solidFill>
                  <a:schemeClr val="tx1"/>
                </a:solidFill>
                <a:latin typeface="Verdana" pitchFamily="34" charset="0"/>
              </a:defRPr>
            </a:lvl4pPr>
            <a:lvl5pPr marL="2057400" indent="-228600">
              <a:buClr>
                <a:srgbClr val="EE3524"/>
              </a:buClr>
              <a:buFont typeface="Arial" pitchFamily="34" charset="0"/>
              <a:buChar char="•"/>
              <a:defRPr sz="1200">
                <a:solidFill>
                  <a:schemeClr val="tx1"/>
                </a:solidFill>
                <a:latin typeface="Verdana"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itle 1"/>
          <p:cNvSpPr>
            <a:spLocks noGrp="1"/>
          </p:cNvSpPr>
          <p:nvPr>
            <p:ph type="title"/>
          </p:nvPr>
        </p:nvSpPr>
        <p:spPr>
          <a:xfrm>
            <a:off x="502775" y="1036638"/>
            <a:ext cx="8138449" cy="576064"/>
          </a:xfrm>
          <a:prstGeom prst="rect">
            <a:avLst/>
          </a:prstGeom>
        </p:spPr>
        <p:txBody>
          <a:bodyPr lIns="0"/>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10" name="Text Placeholder 4"/>
          <p:cNvSpPr>
            <a:spLocks noGrp="1"/>
          </p:cNvSpPr>
          <p:nvPr>
            <p:ph type="body" sz="quarter" idx="11"/>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9" name="Slide Number Placeholder 1"/>
          <p:cNvSpPr>
            <a:spLocks noGrp="1"/>
          </p:cNvSpPr>
          <p:nvPr>
            <p:ph type="sldNum" sz="quarter" idx="12"/>
          </p:nvPr>
        </p:nvSpPr>
        <p:spPr/>
        <p:txBody>
          <a:bodyPr/>
          <a:lstStyle>
            <a:lvl1pPr>
              <a:defRPr/>
            </a:lvl1pPr>
          </a:lstStyle>
          <a:p>
            <a:pPr>
              <a:defRPr/>
            </a:pPr>
            <a:fld id="{9AFBF740-AEF0-478F-ACB3-773E7AEF939F}" type="slidenum">
              <a:rPr lang="en-GB"/>
              <a:pPr>
                <a:defRPr/>
              </a:pPr>
              <a:t>‹#›</a:t>
            </a:fld>
            <a:endParaRPr lang="en-GB" dirty="0"/>
          </a:p>
        </p:txBody>
      </p:sp>
    </p:spTree>
  </p:cSld>
  <p:clrMapOvr>
    <a:masterClrMapping/>
  </p:clrMapOvr>
  <p:transition>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1530" y="360294"/>
            <a:ext cx="8229600" cy="562074"/>
          </a:xfrm>
          <a:prstGeom prst="rect">
            <a:avLst/>
          </a:prstGeom>
        </p:spPr>
        <p:txBody>
          <a:bodyPr/>
          <a:lstStyle>
            <a:lvl1pPr>
              <a:defRPr sz="2800"/>
            </a:lvl1pPr>
          </a:lstStyle>
          <a:p>
            <a:r>
              <a:rPr lang="en-US" smtClean="0"/>
              <a:t>Click to edit Master title style</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rt and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bwMode="auto">
          <a:xfrm>
            <a:off x="509588" y="6205538"/>
            <a:ext cx="1835150" cy="323850"/>
          </a:xfrm>
          <a:prstGeom prst="rect">
            <a:avLst/>
          </a:prstGeom>
          <a:noFill/>
          <a:ln w="9525">
            <a:noFill/>
            <a:miter lim="800000"/>
            <a:headEnd/>
            <a:tailEnd/>
          </a:ln>
        </p:spPr>
      </p:pic>
      <p:pic>
        <p:nvPicPr>
          <p:cNvPr id="9" name="Picture 8"/>
          <p:cNvPicPr>
            <a:picLocks noChangeAspect="1"/>
          </p:cNvPicPr>
          <p:nvPr userDrawn="1"/>
        </p:nvPicPr>
        <p:blipFill>
          <a:blip r:embed="rId2"/>
          <a:srcRect/>
          <a:stretch>
            <a:fillRect/>
          </a:stretch>
        </p:blipFill>
        <p:spPr bwMode="auto">
          <a:xfrm>
            <a:off x="509588" y="6205538"/>
            <a:ext cx="1835150" cy="323850"/>
          </a:xfrm>
          <a:prstGeom prst="rect">
            <a:avLst/>
          </a:prstGeom>
          <a:noFill/>
          <a:ln w="9525">
            <a:noFill/>
            <a:miter lim="800000"/>
            <a:headEnd/>
            <a:tailEnd/>
          </a:ln>
        </p:spPr>
      </p:pic>
      <p:sp>
        <p:nvSpPr>
          <p:cNvPr id="6" name="Chart Placeholder 5"/>
          <p:cNvSpPr>
            <a:spLocks noGrp="1"/>
          </p:cNvSpPr>
          <p:nvPr>
            <p:ph type="chart" sz="quarter" idx="12"/>
          </p:nvPr>
        </p:nvSpPr>
        <p:spPr>
          <a:xfrm>
            <a:off x="680485" y="1290918"/>
            <a:ext cx="3891516" cy="4737741"/>
          </a:xfrm>
          <a:prstGeom prst="rect">
            <a:avLst/>
          </a:prstGeom>
        </p:spPr>
        <p:txBody>
          <a:bodyPr/>
          <a:lstStyle>
            <a:lvl1pPr>
              <a:buClr>
                <a:schemeClr val="accent1"/>
              </a:buClr>
              <a:defRPr sz="1500">
                <a:latin typeface="Verdana" pitchFamily="34" charset="0"/>
                <a:ea typeface="Verdana" pitchFamily="34" charset="0"/>
                <a:cs typeface="Verdana" pitchFamily="34" charset="0"/>
              </a:defRPr>
            </a:lvl1pPr>
          </a:lstStyle>
          <a:p>
            <a:pPr lvl="0"/>
            <a:r>
              <a:rPr lang="en-US" noProof="0" dirty="0" smtClean="0"/>
              <a:t>Click icon to add chart</a:t>
            </a:r>
            <a:endParaRPr lang="en-GB" noProof="0" dirty="0"/>
          </a:p>
        </p:txBody>
      </p:sp>
      <p:sp>
        <p:nvSpPr>
          <p:cNvPr id="7" name="Title 6"/>
          <p:cNvSpPr>
            <a:spLocks noGrp="1"/>
          </p:cNvSpPr>
          <p:nvPr>
            <p:ph type="title"/>
          </p:nvPr>
        </p:nvSpPr>
        <p:spPr>
          <a:xfrm>
            <a:off x="502025" y="274638"/>
            <a:ext cx="4876425" cy="633412"/>
          </a:xfrm>
          <a:prstGeom prst="rect">
            <a:avLst/>
          </a:prstGeom>
        </p:spPr>
        <p:txBody>
          <a:bodyPr/>
          <a:lstStyle>
            <a:lvl1pPr algn="l">
              <a:defRPr sz="2000">
                <a:solidFill>
                  <a:srgbClr val="EE3524"/>
                </a:solidFill>
                <a:latin typeface="Verdana" pitchFamily="34" charset="0"/>
                <a:ea typeface="Verdana" pitchFamily="34" charset="0"/>
                <a:cs typeface="Verdana" pitchFamily="34" charset="0"/>
              </a:defRPr>
            </a:lvl1pPr>
          </a:lstStyle>
          <a:p>
            <a:r>
              <a:rPr lang="en-US" smtClean="0"/>
              <a:t>Click to edit Master title style</a:t>
            </a:r>
            <a:endParaRPr lang="en-GB" dirty="0"/>
          </a:p>
        </p:txBody>
      </p:sp>
      <p:sp>
        <p:nvSpPr>
          <p:cNvPr id="3" name="Text Placeholder 2"/>
          <p:cNvSpPr>
            <a:spLocks noGrp="1"/>
          </p:cNvSpPr>
          <p:nvPr>
            <p:ph type="body" sz="quarter" idx="13"/>
          </p:nvPr>
        </p:nvSpPr>
        <p:spPr>
          <a:xfrm>
            <a:off x="5378449" y="1290918"/>
            <a:ext cx="3275013" cy="5002305"/>
          </a:xfrm>
          <a:prstGeom prst="rect">
            <a:avLst/>
          </a:prstGeom>
        </p:spPr>
        <p:txBody>
          <a:bodyPr/>
          <a:lstStyle>
            <a:lvl1pPr>
              <a:buClr>
                <a:srgbClr val="EE3524"/>
              </a:buClr>
              <a:defRPr sz="2400">
                <a:solidFill>
                  <a:schemeClr val="tx1"/>
                </a:solidFill>
                <a:latin typeface="Verdana" pitchFamily="34" charset="0"/>
                <a:ea typeface="Verdana" pitchFamily="34" charset="0"/>
                <a:cs typeface="Verdana" pitchFamily="34" charset="0"/>
              </a:defRPr>
            </a:lvl1pPr>
            <a:lvl2pPr>
              <a:defRPr sz="1200">
                <a:solidFill>
                  <a:schemeClr val="tx1"/>
                </a:solidFill>
                <a:latin typeface="Verdana" pitchFamily="34" charset="0"/>
                <a:ea typeface="Verdana" pitchFamily="34" charset="0"/>
                <a:cs typeface="Verdana" pitchFamily="34" charset="0"/>
              </a:defRPr>
            </a:lvl2pPr>
            <a:lvl3pPr>
              <a:defRPr sz="1200">
                <a:solidFill>
                  <a:schemeClr val="tx1"/>
                </a:solidFill>
                <a:latin typeface="Verdana" pitchFamily="34" charset="0"/>
                <a:ea typeface="Verdana" pitchFamily="34" charset="0"/>
                <a:cs typeface="Verdana" pitchFamily="34" charset="0"/>
              </a:defRPr>
            </a:lvl3pPr>
            <a:lvl4pPr>
              <a:defRPr sz="1200">
                <a:solidFill>
                  <a:schemeClr val="tx1"/>
                </a:solidFill>
                <a:latin typeface="Verdana" pitchFamily="34" charset="0"/>
                <a:ea typeface="Verdana" pitchFamily="34" charset="0"/>
                <a:cs typeface="Verdana" pitchFamily="34" charset="0"/>
              </a:defRPr>
            </a:lvl4pPr>
            <a:lvl5pPr>
              <a:defRPr sz="1200">
                <a:solidFill>
                  <a:schemeClr val="tx1"/>
                </a:solidFill>
                <a:latin typeface="Verdana" pitchFamily="34" charset="0"/>
                <a:ea typeface="Verdana" pitchFamily="34" charset="0"/>
                <a:cs typeface="Verdana" pitchFamily="34" charset="0"/>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0"/>
          </p:nvPr>
        </p:nvSpPr>
        <p:spPr>
          <a:xfrm>
            <a:off x="5048251" y="531720"/>
            <a:ext cx="3587096" cy="344580"/>
          </a:xfrm>
          <a:prstGeom prst="rect">
            <a:avLst/>
          </a:prstGeom>
        </p:spPr>
        <p:txBody>
          <a:bodyPr rIns="0" bIns="72000"/>
          <a:lstStyle>
            <a:lvl1pPr marL="0" indent="0" algn="r">
              <a:buFontTx/>
              <a:buNone/>
              <a:defRPr sz="1500">
                <a:solidFill>
                  <a:srgbClr val="292929"/>
                </a:solidFill>
                <a:latin typeface="Verdana"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Master text styles</a:t>
            </a:r>
          </a:p>
        </p:txBody>
      </p:sp>
      <p:sp>
        <p:nvSpPr>
          <p:cNvPr id="13" name="Text Placeholder 4"/>
          <p:cNvSpPr>
            <a:spLocks noGrp="1"/>
          </p:cNvSpPr>
          <p:nvPr>
            <p:ph type="body" sz="quarter" idx="15"/>
          </p:nvPr>
        </p:nvSpPr>
        <p:spPr>
          <a:xfrm>
            <a:off x="5473701" y="6591301"/>
            <a:ext cx="3379788" cy="247649"/>
          </a:xfrm>
          <a:prstGeom prst="rect">
            <a:avLst/>
          </a:prstGeom>
        </p:spPr>
        <p:txBody>
          <a:bodyPr/>
          <a:lstStyle>
            <a:lvl1pPr marL="0" indent="0" algn="r">
              <a:buNone/>
              <a:defRPr lang="en-GB" sz="900" kern="1200" baseline="0" dirty="0">
                <a:solidFill>
                  <a:schemeClr val="tx1"/>
                </a:solidFill>
                <a:latin typeface="Verdana" pitchFamily="34" charset="0"/>
                <a:ea typeface="+mn-ea"/>
                <a:cs typeface="+mn-cs"/>
              </a:defRPr>
            </a:lvl1pPr>
          </a:lstStyle>
          <a:p>
            <a:pPr lvl="0"/>
            <a:r>
              <a:rPr lang="en-US" dirty="0" smtClean="0"/>
              <a:t>Click to edit Master text styles</a:t>
            </a:r>
          </a:p>
        </p:txBody>
      </p:sp>
      <p:sp>
        <p:nvSpPr>
          <p:cNvPr id="10" name="Slide Number Placeholder 9"/>
          <p:cNvSpPr>
            <a:spLocks noGrp="1"/>
          </p:cNvSpPr>
          <p:nvPr>
            <p:ph type="sldNum" sz="quarter" idx="16"/>
          </p:nvPr>
        </p:nvSpPr>
        <p:spPr/>
        <p:txBody>
          <a:bodyPr/>
          <a:lstStyle>
            <a:lvl1pPr>
              <a:defRPr/>
            </a:lvl1pPr>
          </a:lstStyle>
          <a:p>
            <a:pPr>
              <a:defRPr/>
            </a:pPr>
            <a:fld id="{6D230848-B243-48C7-B4D3-D90DFD28BBB9}" type="slidenum">
              <a:rPr lang="en-GB"/>
              <a:pPr>
                <a:defRPr/>
              </a:pPr>
              <a:t>‹#›</a:t>
            </a:fld>
            <a:endParaRPr lang="en-GB" dirty="0"/>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6.png"/><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1.png"/><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1.pn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latin typeface="Verdana" pitchFamily="34" charset="0"/>
              <a:ea typeface="ＭＳ Ｐゴシック" charset="-128"/>
              <a:cs typeface="+mn-cs"/>
            </a:endParaRPr>
          </a:p>
        </p:txBody>
      </p:sp>
      <p:sp>
        <p:nvSpPr>
          <p:cNvPr id="1028" name="Rectangle 13"/>
          <p:cNvSpPr>
            <a:spLocks noChangeArrowheads="1"/>
          </p:cNvSpPr>
          <p:nvPr/>
        </p:nvSpPr>
        <p:spPr bwMode="auto">
          <a:xfrm>
            <a:off x="533400" y="2057400"/>
            <a:ext cx="7772400" cy="3657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latin typeface="Verdana" pitchFamily="34" charset="0"/>
              <a:ea typeface="ＭＳ Ｐゴシック" charset="-128"/>
              <a:cs typeface="+mn-cs"/>
            </a:endParaRPr>
          </a:p>
        </p:txBody>
      </p:sp>
      <p:sp>
        <p:nvSpPr>
          <p:cNvPr id="1029" name="Rectangle 15"/>
          <p:cNvSpPr>
            <a:spLocks noChangeArrowheads="1"/>
          </p:cNvSpPr>
          <p:nvPr/>
        </p:nvSpPr>
        <p:spPr bwMode="auto">
          <a:xfrm>
            <a:off x="533400" y="1143000"/>
            <a:ext cx="7772400" cy="609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latin typeface="Verdana" pitchFamily="34" charset="0"/>
              <a:ea typeface="ＭＳ Ｐゴシック" charset="-128"/>
              <a:cs typeface="+mn-cs"/>
            </a:endParaRPr>
          </a:p>
        </p:txBody>
      </p:sp>
      <p:sp>
        <p:nvSpPr>
          <p:cNvPr id="2" name="Slide Number Placeholder 1"/>
          <p:cNvSpPr>
            <a:spLocks noGrp="1"/>
          </p:cNvSpPr>
          <p:nvPr>
            <p:ph type="sldNum" sz="quarter" idx="4"/>
          </p:nvPr>
        </p:nvSpPr>
        <p:spPr>
          <a:xfrm>
            <a:off x="8305800" y="6356350"/>
            <a:ext cx="514350" cy="365125"/>
          </a:xfrm>
          <a:prstGeom prst="rect">
            <a:avLst/>
          </a:prstGeom>
        </p:spPr>
        <p:txBody>
          <a:bodyPr vert="horz" lIns="91440" tIns="45720" rIns="91440" bIns="45720" rtlCol="0" anchor="ctr"/>
          <a:lstStyle>
            <a:lvl1pPr algn="r" eaLnBrk="0" hangingPunct="0">
              <a:defRPr sz="1200" smtClean="0">
                <a:solidFill>
                  <a:srgbClr val="FF0000"/>
                </a:solidFill>
                <a:latin typeface="Verdana" pitchFamily="34" charset="0"/>
                <a:ea typeface="ＭＳ Ｐゴシック" charset="-128"/>
                <a:cs typeface="+mn-cs"/>
              </a:defRPr>
            </a:lvl1pPr>
          </a:lstStyle>
          <a:p>
            <a:pPr>
              <a:defRPr/>
            </a:pPr>
            <a:fld id="{06314073-37A7-44C8-9968-6640ADEABB60}" type="slidenum">
              <a:rPr lang="en-GB"/>
              <a:pPr>
                <a:defRPr/>
              </a:pPr>
              <a:t>‹#›</a:t>
            </a:fld>
            <a:endParaRPr lang="en-GB" dirty="0"/>
          </a:p>
        </p:txBody>
      </p:sp>
      <p:pic>
        <p:nvPicPr>
          <p:cNvPr id="1030" name="Picture 2"/>
          <p:cNvPicPr>
            <a:picLocks noChangeAspect="1"/>
          </p:cNvPicPr>
          <p:nvPr/>
        </p:nvPicPr>
        <p:blipFill>
          <a:blip r:embed="rId16"/>
          <a:srcRect/>
          <a:stretch>
            <a:fillRect/>
          </a:stretch>
        </p:blipFill>
        <p:spPr bwMode="auto">
          <a:xfrm>
            <a:off x="517525" y="461963"/>
            <a:ext cx="1836738" cy="323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56" r:id="rId4"/>
    <p:sldLayoutId id="2147483855" r:id="rId5"/>
    <p:sldLayoutId id="2147483854" r:id="rId6"/>
    <p:sldLayoutId id="2147483877" r:id="rId7"/>
    <p:sldLayoutId id="2147483878" r:id="rId8"/>
    <p:sldLayoutId id="2147483879" r:id="rId9"/>
    <p:sldLayoutId id="2147483880" r:id="rId10"/>
    <p:sldLayoutId id="2147483881" r:id="rId11"/>
    <p:sldLayoutId id="2147483853" r:id="rId12"/>
    <p:sldLayoutId id="2147483882" r:id="rId13"/>
    <p:sldLayoutId id="2147483883" r:id="rId14"/>
  </p:sldLayoutIdLst>
  <p:transition>
    <p:wipe/>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ＭＳ Ｐゴシック"/>
        </a:defRPr>
      </a:lvl1pPr>
      <a:lvl2pPr algn="ctr" rtl="0" fontAlgn="base">
        <a:spcBef>
          <a:spcPct val="0"/>
        </a:spcBef>
        <a:spcAft>
          <a:spcPct val="0"/>
        </a:spcAft>
        <a:defRPr sz="4400">
          <a:solidFill>
            <a:schemeClr val="tx2"/>
          </a:solidFill>
          <a:latin typeface="Arial" charset="0"/>
          <a:ea typeface="ＭＳ Ｐゴシック" charset="-128"/>
          <a:cs typeface="ＭＳ Ｐゴシック"/>
        </a:defRPr>
      </a:lvl2pPr>
      <a:lvl3pPr algn="ctr" rtl="0" fontAlgn="base">
        <a:spcBef>
          <a:spcPct val="0"/>
        </a:spcBef>
        <a:spcAft>
          <a:spcPct val="0"/>
        </a:spcAft>
        <a:defRPr sz="4400">
          <a:solidFill>
            <a:schemeClr val="tx2"/>
          </a:solidFill>
          <a:latin typeface="Arial" charset="0"/>
          <a:ea typeface="ＭＳ Ｐゴシック" charset="-128"/>
          <a:cs typeface="ＭＳ Ｐゴシック"/>
        </a:defRPr>
      </a:lvl3pPr>
      <a:lvl4pPr algn="ctr" rtl="0" fontAlgn="base">
        <a:spcBef>
          <a:spcPct val="0"/>
        </a:spcBef>
        <a:spcAft>
          <a:spcPct val="0"/>
        </a:spcAft>
        <a:defRPr sz="4400">
          <a:solidFill>
            <a:schemeClr val="tx2"/>
          </a:solidFill>
          <a:latin typeface="Arial" charset="0"/>
          <a:ea typeface="ＭＳ Ｐゴシック" charset="-128"/>
          <a:cs typeface="ＭＳ Ｐゴシック"/>
        </a:defRPr>
      </a:lvl4pPr>
      <a:lvl5pPr algn="ctr" rtl="0" fontAlgn="base">
        <a:spcBef>
          <a:spcPct val="0"/>
        </a:spcBef>
        <a:spcAft>
          <a:spcPct val="0"/>
        </a:spcAft>
        <a:defRPr sz="4400">
          <a:solidFill>
            <a:schemeClr val="tx2"/>
          </a:solidFill>
          <a:latin typeface="Arial" charset="0"/>
          <a:ea typeface="ＭＳ Ｐゴシック"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ＭＳ Ｐゴシック"/>
        </a:defRPr>
      </a:lvl1pPr>
      <a:lvl2pPr marL="742950" indent="-285750" algn="l" rtl="0" fontAlgn="base">
        <a:spcBef>
          <a:spcPct val="20000"/>
        </a:spcBef>
        <a:spcAft>
          <a:spcPct val="0"/>
        </a:spcAft>
        <a:buChar char="–"/>
        <a:defRPr sz="2800">
          <a:solidFill>
            <a:schemeClr val="tx1"/>
          </a:solidFill>
          <a:latin typeface="+mn-lt"/>
          <a:ea typeface="+mn-ea"/>
          <a:cs typeface="ＭＳ Ｐゴシック"/>
        </a:defRPr>
      </a:lvl2pPr>
      <a:lvl3pPr marL="1143000" indent="-228600" algn="l" rtl="0" fontAlgn="base">
        <a:spcBef>
          <a:spcPct val="20000"/>
        </a:spcBef>
        <a:spcAft>
          <a:spcPct val="0"/>
        </a:spcAft>
        <a:buChar char="•"/>
        <a:defRPr sz="2400">
          <a:solidFill>
            <a:schemeClr val="tx1"/>
          </a:solidFill>
          <a:latin typeface="+mn-lt"/>
          <a:ea typeface="+mn-ea"/>
          <a:cs typeface="ＭＳ Ｐゴシック"/>
        </a:defRPr>
      </a:lvl3pPr>
      <a:lvl4pPr marL="1600200" indent="-228600" algn="l" rtl="0" fontAlgn="base">
        <a:spcBef>
          <a:spcPct val="20000"/>
        </a:spcBef>
        <a:spcAft>
          <a:spcPct val="0"/>
        </a:spcAft>
        <a:buChar char="–"/>
        <a:defRPr sz="2000">
          <a:solidFill>
            <a:schemeClr val="tx1"/>
          </a:solidFill>
          <a:latin typeface="+mn-lt"/>
          <a:ea typeface="+mn-ea"/>
          <a:cs typeface="ＭＳ Ｐゴシック"/>
        </a:defRPr>
      </a:lvl4pPr>
      <a:lvl5pPr marL="2057400" indent="-228600" algn="l" rtl="0" fontAlgn="base">
        <a:spcBef>
          <a:spcPct val="20000"/>
        </a:spcBef>
        <a:spcAft>
          <a:spcPct val="0"/>
        </a:spcAft>
        <a:buChar char="»"/>
        <a:defRPr sz="2000">
          <a:solidFill>
            <a:schemeClr val="tx1"/>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ea typeface="ＭＳ Ｐゴシック" charset="-128"/>
              <a:cs typeface="+mn-cs"/>
            </a:endParaRPr>
          </a:p>
        </p:txBody>
      </p:sp>
      <p:sp>
        <p:nvSpPr>
          <p:cNvPr id="1028" name="Rectangle 13"/>
          <p:cNvSpPr>
            <a:spLocks noChangeArrowheads="1"/>
          </p:cNvSpPr>
          <p:nvPr/>
        </p:nvSpPr>
        <p:spPr bwMode="auto">
          <a:xfrm>
            <a:off x="533400" y="2057400"/>
            <a:ext cx="7772400" cy="3657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solidFill>
                <a:srgbClr val="000000"/>
              </a:solidFill>
              <a:ea typeface="ＭＳ Ｐゴシック" charset="-128"/>
              <a:cs typeface="+mn-cs"/>
            </a:endParaRPr>
          </a:p>
        </p:txBody>
      </p:sp>
      <p:sp>
        <p:nvSpPr>
          <p:cNvPr id="1029" name="Rectangle 15"/>
          <p:cNvSpPr>
            <a:spLocks noChangeArrowheads="1"/>
          </p:cNvSpPr>
          <p:nvPr/>
        </p:nvSpPr>
        <p:spPr bwMode="auto">
          <a:xfrm>
            <a:off x="533400" y="1143000"/>
            <a:ext cx="7772400" cy="609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solidFill>
                <a:srgbClr val="000000"/>
              </a:solidFill>
              <a:ea typeface="ＭＳ Ｐゴシック" charset="-128"/>
              <a:cs typeface="+mn-cs"/>
            </a:endParaRPr>
          </a:p>
        </p:txBody>
      </p:sp>
      <p:sp>
        <p:nvSpPr>
          <p:cNvPr id="2" name="Slide Number Placeholder 1"/>
          <p:cNvSpPr>
            <a:spLocks noGrp="1"/>
          </p:cNvSpPr>
          <p:nvPr>
            <p:ph type="sldNum" sz="quarter" idx="4"/>
          </p:nvPr>
        </p:nvSpPr>
        <p:spPr>
          <a:xfrm>
            <a:off x="8305800" y="6356350"/>
            <a:ext cx="514350" cy="365125"/>
          </a:xfrm>
          <a:prstGeom prst="rect">
            <a:avLst/>
          </a:prstGeom>
        </p:spPr>
        <p:txBody>
          <a:bodyPr vert="horz" lIns="91440" tIns="45720" rIns="91440" bIns="45720" rtlCol="0" anchor="ctr"/>
          <a:lstStyle>
            <a:lvl1pPr algn="r" eaLnBrk="0" hangingPunct="0">
              <a:defRPr sz="1200">
                <a:solidFill>
                  <a:srgbClr val="FF0000"/>
                </a:solidFill>
                <a:ea typeface="ＭＳ Ｐゴシック" charset="-128"/>
                <a:cs typeface="+mn-cs"/>
              </a:defRPr>
            </a:lvl1pPr>
          </a:lstStyle>
          <a:p>
            <a:pPr>
              <a:defRPr/>
            </a:pPr>
            <a:fld id="{9DBE6D49-8713-4582-8137-3E78242757D0}" type="slidenum">
              <a:rPr lang="en-GB"/>
              <a:pPr>
                <a:defRPr/>
              </a:pPr>
              <a:t>‹#›</a:t>
            </a:fld>
            <a:endParaRPr lang="en-GB" dirty="0"/>
          </a:p>
        </p:txBody>
      </p:sp>
      <p:pic>
        <p:nvPicPr>
          <p:cNvPr id="16390" name="Picture 2"/>
          <p:cNvPicPr>
            <a:picLocks noChangeAspect="1"/>
          </p:cNvPicPr>
          <p:nvPr/>
        </p:nvPicPr>
        <p:blipFill>
          <a:blip r:embed="rId12"/>
          <a:srcRect/>
          <a:stretch>
            <a:fillRect/>
          </a:stretch>
        </p:blipFill>
        <p:spPr bwMode="auto">
          <a:xfrm>
            <a:off x="517525" y="461963"/>
            <a:ext cx="1793875" cy="317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58" r:id="rId6"/>
    <p:sldLayoutId id="2147483889" r:id="rId7"/>
    <p:sldLayoutId id="2147483857" r:id="rId8"/>
    <p:sldLayoutId id="2147483890" r:id="rId9"/>
    <p:sldLayoutId id="2147483891" r:id="rId10"/>
  </p:sldLayoutIdLst>
  <p:transition>
    <p:wipe/>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ＭＳ Ｐゴシック"/>
        </a:defRPr>
      </a:lvl1pPr>
      <a:lvl2pPr algn="ctr" rtl="0" fontAlgn="base">
        <a:spcBef>
          <a:spcPct val="0"/>
        </a:spcBef>
        <a:spcAft>
          <a:spcPct val="0"/>
        </a:spcAft>
        <a:defRPr sz="4400">
          <a:solidFill>
            <a:schemeClr val="tx2"/>
          </a:solidFill>
          <a:latin typeface="Arial" charset="0"/>
          <a:ea typeface="ＭＳ Ｐゴシック" charset="-128"/>
          <a:cs typeface="ＭＳ Ｐゴシック"/>
        </a:defRPr>
      </a:lvl2pPr>
      <a:lvl3pPr algn="ctr" rtl="0" fontAlgn="base">
        <a:spcBef>
          <a:spcPct val="0"/>
        </a:spcBef>
        <a:spcAft>
          <a:spcPct val="0"/>
        </a:spcAft>
        <a:defRPr sz="4400">
          <a:solidFill>
            <a:schemeClr val="tx2"/>
          </a:solidFill>
          <a:latin typeface="Arial" charset="0"/>
          <a:ea typeface="ＭＳ Ｐゴシック" charset="-128"/>
          <a:cs typeface="ＭＳ Ｐゴシック"/>
        </a:defRPr>
      </a:lvl3pPr>
      <a:lvl4pPr algn="ctr" rtl="0" fontAlgn="base">
        <a:spcBef>
          <a:spcPct val="0"/>
        </a:spcBef>
        <a:spcAft>
          <a:spcPct val="0"/>
        </a:spcAft>
        <a:defRPr sz="4400">
          <a:solidFill>
            <a:schemeClr val="tx2"/>
          </a:solidFill>
          <a:latin typeface="Arial" charset="0"/>
          <a:ea typeface="ＭＳ Ｐゴシック" charset="-128"/>
          <a:cs typeface="ＭＳ Ｐゴシック"/>
        </a:defRPr>
      </a:lvl4pPr>
      <a:lvl5pPr algn="ctr" rtl="0" fontAlgn="base">
        <a:spcBef>
          <a:spcPct val="0"/>
        </a:spcBef>
        <a:spcAft>
          <a:spcPct val="0"/>
        </a:spcAft>
        <a:defRPr sz="4400">
          <a:solidFill>
            <a:schemeClr val="tx2"/>
          </a:solidFill>
          <a:latin typeface="Arial" charset="0"/>
          <a:ea typeface="ＭＳ Ｐゴシック"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ＭＳ Ｐゴシック"/>
        </a:defRPr>
      </a:lvl1pPr>
      <a:lvl2pPr marL="742950" indent="-285750" algn="l" rtl="0" fontAlgn="base">
        <a:spcBef>
          <a:spcPct val="20000"/>
        </a:spcBef>
        <a:spcAft>
          <a:spcPct val="0"/>
        </a:spcAft>
        <a:buChar char="–"/>
        <a:defRPr sz="2800">
          <a:solidFill>
            <a:schemeClr val="tx1"/>
          </a:solidFill>
          <a:latin typeface="+mn-lt"/>
          <a:ea typeface="+mn-ea"/>
          <a:cs typeface="ＭＳ Ｐゴシック"/>
        </a:defRPr>
      </a:lvl2pPr>
      <a:lvl3pPr marL="1143000" indent="-228600" algn="l" rtl="0" fontAlgn="base">
        <a:spcBef>
          <a:spcPct val="20000"/>
        </a:spcBef>
        <a:spcAft>
          <a:spcPct val="0"/>
        </a:spcAft>
        <a:buChar char="•"/>
        <a:defRPr sz="2400">
          <a:solidFill>
            <a:schemeClr val="tx1"/>
          </a:solidFill>
          <a:latin typeface="+mn-lt"/>
          <a:ea typeface="+mn-ea"/>
          <a:cs typeface="ＭＳ Ｐゴシック"/>
        </a:defRPr>
      </a:lvl3pPr>
      <a:lvl4pPr marL="1600200" indent="-228600" algn="l" rtl="0" fontAlgn="base">
        <a:spcBef>
          <a:spcPct val="20000"/>
        </a:spcBef>
        <a:spcAft>
          <a:spcPct val="0"/>
        </a:spcAft>
        <a:buChar char="–"/>
        <a:defRPr sz="2000">
          <a:solidFill>
            <a:schemeClr val="tx1"/>
          </a:solidFill>
          <a:latin typeface="+mn-lt"/>
          <a:ea typeface="+mn-ea"/>
          <a:cs typeface="ＭＳ Ｐゴシック"/>
        </a:defRPr>
      </a:lvl4pPr>
      <a:lvl5pPr marL="2057400" indent="-228600" algn="l" rtl="0" fontAlgn="base">
        <a:spcBef>
          <a:spcPct val="20000"/>
        </a:spcBef>
        <a:spcAft>
          <a:spcPct val="0"/>
        </a:spcAft>
        <a:buChar char="»"/>
        <a:defRPr sz="2000">
          <a:solidFill>
            <a:schemeClr val="tx1"/>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cs typeface="+mn-cs"/>
            </a:endParaRPr>
          </a:p>
        </p:txBody>
      </p:sp>
      <p:sp>
        <p:nvSpPr>
          <p:cNvPr id="1028" name="Rectangle 13"/>
          <p:cNvSpPr>
            <a:spLocks noChangeArrowheads="1"/>
          </p:cNvSpPr>
          <p:nvPr/>
        </p:nvSpPr>
        <p:spPr bwMode="auto">
          <a:xfrm>
            <a:off x="533400" y="2057400"/>
            <a:ext cx="7772400" cy="3657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solidFill>
                <a:srgbClr val="000000"/>
              </a:solidFill>
              <a:latin typeface="Verdana" pitchFamily="34" charset="0"/>
              <a:cs typeface="+mn-cs"/>
            </a:endParaRPr>
          </a:p>
        </p:txBody>
      </p:sp>
      <p:sp>
        <p:nvSpPr>
          <p:cNvPr id="1029" name="Rectangle 15"/>
          <p:cNvSpPr>
            <a:spLocks noChangeArrowheads="1"/>
          </p:cNvSpPr>
          <p:nvPr/>
        </p:nvSpPr>
        <p:spPr bwMode="auto">
          <a:xfrm>
            <a:off x="533400" y="1143000"/>
            <a:ext cx="7772400" cy="609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solidFill>
                <a:srgbClr val="000000"/>
              </a:solidFill>
              <a:latin typeface="Verdana" pitchFamily="34" charset="0"/>
              <a:cs typeface="+mn-cs"/>
            </a:endParaRPr>
          </a:p>
        </p:txBody>
      </p:sp>
      <p:sp>
        <p:nvSpPr>
          <p:cNvPr id="2" name="Slide Number Placeholder 1"/>
          <p:cNvSpPr>
            <a:spLocks noGrp="1"/>
          </p:cNvSpPr>
          <p:nvPr>
            <p:ph type="sldNum" sz="quarter" idx="4"/>
          </p:nvPr>
        </p:nvSpPr>
        <p:spPr>
          <a:xfrm>
            <a:off x="8305800" y="6356350"/>
            <a:ext cx="514350" cy="365125"/>
          </a:xfrm>
          <a:prstGeom prst="rect">
            <a:avLst/>
          </a:prstGeom>
        </p:spPr>
        <p:txBody>
          <a:bodyPr vert="horz" lIns="91440" tIns="45720" rIns="91440" bIns="45720" rtlCol="0" anchor="ctr"/>
          <a:lstStyle>
            <a:lvl1pPr algn="r" eaLnBrk="0" hangingPunct="0">
              <a:defRPr sz="1200">
                <a:solidFill>
                  <a:srgbClr val="FF0000"/>
                </a:solidFill>
                <a:latin typeface="Verdana" pitchFamily="34" charset="0"/>
                <a:cs typeface="+mn-cs"/>
              </a:defRPr>
            </a:lvl1pPr>
          </a:lstStyle>
          <a:p>
            <a:pPr>
              <a:defRPr/>
            </a:pPr>
            <a:fld id="{8716470B-CC22-4572-A0AB-43B1BD234451}" type="slidenum">
              <a:rPr lang="en-GB"/>
              <a:pPr>
                <a:defRPr/>
              </a:pPr>
              <a:t>‹#›</a:t>
            </a:fld>
            <a:endParaRPr lang="en-GB" dirty="0"/>
          </a:p>
        </p:txBody>
      </p:sp>
      <p:pic>
        <p:nvPicPr>
          <p:cNvPr id="27654" name="Picture 2"/>
          <p:cNvPicPr>
            <a:picLocks noChangeAspect="1"/>
          </p:cNvPicPr>
          <p:nvPr/>
        </p:nvPicPr>
        <p:blipFill>
          <a:blip r:embed="rId19"/>
          <a:srcRect/>
          <a:stretch>
            <a:fillRect/>
          </a:stretch>
        </p:blipFill>
        <p:spPr bwMode="auto">
          <a:xfrm>
            <a:off x="517525" y="461963"/>
            <a:ext cx="1836738" cy="323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Lst>
  <p:transition>
    <p:wipe/>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ＭＳ Ｐゴシック"/>
        </a:defRPr>
      </a:lvl1pPr>
      <a:lvl2pPr algn="ctr" rtl="0" fontAlgn="base">
        <a:spcBef>
          <a:spcPct val="0"/>
        </a:spcBef>
        <a:spcAft>
          <a:spcPct val="0"/>
        </a:spcAft>
        <a:defRPr sz="4400">
          <a:solidFill>
            <a:schemeClr val="tx2"/>
          </a:solidFill>
          <a:latin typeface="Arial" charset="0"/>
          <a:ea typeface="ＭＳ Ｐゴシック" charset="-128"/>
          <a:cs typeface="ＭＳ Ｐゴシック"/>
        </a:defRPr>
      </a:lvl2pPr>
      <a:lvl3pPr algn="ctr" rtl="0" fontAlgn="base">
        <a:spcBef>
          <a:spcPct val="0"/>
        </a:spcBef>
        <a:spcAft>
          <a:spcPct val="0"/>
        </a:spcAft>
        <a:defRPr sz="4400">
          <a:solidFill>
            <a:schemeClr val="tx2"/>
          </a:solidFill>
          <a:latin typeface="Arial" charset="0"/>
          <a:ea typeface="ＭＳ Ｐゴシック" charset="-128"/>
          <a:cs typeface="ＭＳ Ｐゴシック"/>
        </a:defRPr>
      </a:lvl3pPr>
      <a:lvl4pPr algn="ctr" rtl="0" fontAlgn="base">
        <a:spcBef>
          <a:spcPct val="0"/>
        </a:spcBef>
        <a:spcAft>
          <a:spcPct val="0"/>
        </a:spcAft>
        <a:defRPr sz="4400">
          <a:solidFill>
            <a:schemeClr val="tx2"/>
          </a:solidFill>
          <a:latin typeface="Arial" charset="0"/>
          <a:ea typeface="ＭＳ Ｐゴシック" charset="-128"/>
          <a:cs typeface="ＭＳ Ｐゴシック"/>
        </a:defRPr>
      </a:lvl4pPr>
      <a:lvl5pPr algn="ctr" rtl="0" fontAlgn="base">
        <a:spcBef>
          <a:spcPct val="0"/>
        </a:spcBef>
        <a:spcAft>
          <a:spcPct val="0"/>
        </a:spcAft>
        <a:defRPr sz="4400">
          <a:solidFill>
            <a:schemeClr val="tx2"/>
          </a:solidFill>
          <a:latin typeface="Arial" charset="0"/>
          <a:ea typeface="ＭＳ Ｐゴシック"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ＭＳ Ｐゴシック"/>
        </a:defRPr>
      </a:lvl1pPr>
      <a:lvl2pPr marL="742950" indent="-285750" algn="l" rtl="0" fontAlgn="base">
        <a:spcBef>
          <a:spcPct val="20000"/>
        </a:spcBef>
        <a:spcAft>
          <a:spcPct val="0"/>
        </a:spcAft>
        <a:buChar char="–"/>
        <a:defRPr sz="2800">
          <a:solidFill>
            <a:schemeClr val="tx1"/>
          </a:solidFill>
          <a:latin typeface="+mn-lt"/>
          <a:ea typeface="+mn-ea"/>
          <a:cs typeface="ＭＳ Ｐゴシック"/>
        </a:defRPr>
      </a:lvl2pPr>
      <a:lvl3pPr marL="1143000" indent="-228600" algn="l" rtl="0" fontAlgn="base">
        <a:spcBef>
          <a:spcPct val="20000"/>
        </a:spcBef>
        <a:spcAft>
          <a:spcPct val="0"/>
        </a:spcAft>
        <a:buChar char="•"/>
        <a:defRPr sz="2400">
          <a:solidFill>
            <a:schemeClr val="tx1"/>
          </a:solidFill>
          <a:latin typeface="+mn-lt"/>
          <a:ea typeface="+mn-ea"/>
          <a:cs typeface="ＭＳ Ｐゴシック"/>
        </a:defRPr>
      </a:lvl3pPr>
      <a:lvl4pPr marL="1600200" indent="-228600" algn="l" rtl="0" fontAlgn="base">
        <a:spcBef>
          <a:spcPct val="20000"/>
        </a:spcBef>
        <a:spcAft>
          <a:spcPct val="0"/>
        </a:spcAft>
        <a:buChar char="–"/>
        <a:defRPr sz="2000">
          <a:solidFill>
            <a:schemeClr val="tx1"/>
          </a:solidFill>
          <a:latin typeface="+mn-lt"/>
          <a:ea typeface="+mn-ea"/>
          <a:cs typeface="ＭＳ Ｐゴシック"/>
        </a:defRPr>
      </a:lvl4pPr>
      <a:lvl5pPr marL="2057400" indent="-228600" algn="l" rtl="0" fontAlgn="base">
        <a:spcBef>
          <a:spcPct val="20000"/>
        </a:spcBef>
        <a:spcAft>
          <a:spcPct val="0"/>
        </a:spcAft>
        <a:buChar char="»"/>
        <a:defRPr sz="2000">
          <a:solidFill>
            <a:schemeClr val="tx1"/>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9" name="Text Box 105"/>
          <p:cNvSpPr txBox="1">
            <a:spLocks noChangeArrowheads="1"/>
          </p:cNvSpPr>
          <p:nvPr/>
        </p:nvSpPr>
        <p:spPr bwMode="auto">
          <a:xfrm>
            <a:off x="722313" y="6308725"/>
            <a:ext cx="334962" cy="106363"/>
          </a:xfrm>
          <a:prstGeom prst="rect">
            <a:avLst/>
          </a:prstGeom>
          <a:noFill/>
          <a:ln w="9525">
            <a:noFill/>
            <a:miter lim="800000"/>
            <a:headEnd/>
            <a:tailEnd/>
          </a:ln>
          <a:effectLst/>
        </p:spPr>
        <p:txBody>
          <a:bodyPr wrap="none" lIns="0" tIns="0" rIns="0" bIns="0">
            <a:spAutoFit/>
          </a:bodyPr>
          <a:lstStyle/>
          <a:p>
            <a:pPr eaLnBrk="0" hangingPunct="0">
              <a:defRPr/>
            </a:pPr>
            <a:r>
              <a:rPr lang="en-GB" sz="700" dirty="0">
                <a:solidFill>
                  <a:prstClr val="black"/>
                </a:solidFill>
                <a:ea typeface="Geneva" pitchFamily="-107" charset="-128"/>
                <a:cs typeface="+mn-cs"/>
              </a:rPr>
              <a:t>page </a:t>
            </a:r>
            <a:fld id="{60402598-1615-4AB7-9B62-894D40F1F909}" type="slidenum">
              <a:rPr lang="en-GB" sz="700">
                <a:solidFill>
                  <a:prstClr val="black"/>
                </a:solidFill>
                <a:ea typeface="Geneva" pitchFamily="-107" charset="-128"/>
                <a:cs typeface="+mn-cs"/>
              </a:rPr>
              <a:pPr eaLnBrk="0" hangingPunct="0">
                <a:defRPr/>
              </a:pPr>
              <a:t>‹#›</a:t>
            </a:fld>
            <a:endParaRPr lang="en-GB" sz="700" dirty="0">
              <a:solidFill>
                <a:prstClr val="black"/>
              </a:solidFill>
              <a:ea typeface="Geneva" pitchFamily="-107" charset="-128"/>
              <a:cs typeface="+mn-cs"/>
            </a:endParaRPr>
          </a:p>
        </p:txBody>
      </p:sp>
      <p:sp>
        <p:nvSpPr>
          <p:cNvPr id="46083" name="Rectangle 110"/>
          <p:cNvSpPr>
            <a:spLocks noGrp="1" noChangeArrowheads="1"/>
          </p:cNvSpPr>
          <p:nvPr>
            <p:ph type="title"/>
          </p:nvPr>
        </p:nvSpPr>
        <p:spPr bwMode="auto">
          <a:xfrm>
            <a:off x="727075" y="688975"/>
            <a:ext cx="7237413" cy="9794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GB" smtClean="0"/>
          </a:p>
        </p:txBody>
      </p:sp>
      <p:sp>
        <p:nvSpPr>
          <p:cNvPr id="46084" name="Rectangle 113"/>
          <p:cNvSpPr>
            <a:spLocks noGrp="1" noChangeArrowheads="1"/>
          </p:cNvSpPr>
          <p:nvPr>
            <p:ph type="body" idx="1"/>
          </p:nvPr>
        </p:nvSpPr>
        <p:spPr bwMode="auto">
          <a:xfrm>
            <a:off x="723900" y="1927225"/>
            <a:ext cx="3695700" cy="40036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Level one level one level one level one level one one one level one one level one level one.</a:t>
            </a:r>
          </a:p>
          <a:p>
            <a:pPr lvl="1"/>
            <a:r>
              <a:rPr lang="en-US" smtClean="0"/>
              <a:t>Level one level one level one level one one level one one one level one level one.</a:t>
            </a:r>
          </a:p>
          <a:p>
            <a:pPr lvl="2"/>
            <a:r>
              <a:rPr lang="en-US" smtClean="0"/>
              <a:t>Level one level one level one one level one level one one level one level one</a:t>
            </a:r>
          </a:p>
          <a:p>
            <a:pPr lvl="3"/>
            <a:r>
              <a:rPr lang="en-US" smtClean="0"/>
              <a:t>Fourth level one level one level oneone level one level oneone level one level one one level one level </a:t>
            </a:r>
          </a:p>
          <a:p>
            <a:pPr lvl="4"/>
            <a:r>
              <a:rPr lang="en-US" smtClean="0"/>
              <a:t>Fifth level one level one level one one level one level one one level one level one</a:t>
            </a:r>
          </a:p>
          <a:p>
            <a:pPr lvl="4"/>
            <a:r>
              <a:rPr lang="en-US" smtClean="0"/>
              <a:t>one level one level oneone level one level oneone level one level one</a:t>
            </a:r>
            <a:endParaRPr lang="en-GB" smtClean="0"/>
          </a:p>
        </p:txBody>
      </p:sp>
      <p:cxnSp>
        <p:nvCxnSpPr>
          <p:cNvPr id="46085" name="Straight Connector 11"/>
          <p:cNvCxnSpPr>
            <a:cxnSpLocks noChangeShapeType="1"/>
          </p:cNvCxnSpPr>
          <p:nvPr/>
        </p:nvCxnSpPr>
        <p:spPr bwMode="auto">
          <a:xfrm>
            <a:off x="722313" y="6262688"/>
            <a:ext cx="7699375" cy="1587"/>
          </a:xfrm>
          <a:prstGeom prst="line">
            <a:avLst/>
          </a:prstGeom>
          <a:noFill/>
          <a:ln w="3175">
            <a:solidFill>
              <a:srgbClr val="969696"/>
            </a:solidFill>
            <a:round/>
            <a:headEnd/>
            <a:tailEnd/>
          </a:ln>
        </p:spPr>
      </p:cxnSp>
      <p:pic>
        <p:nvPicPr>
          <p:cNvPr id="46086" name="Picture 11" descr="rfdm_v2.png"/>
          <p:cNvPicPr>
            <a:picLocks noChangeAspect="1"/>
          </p:cNvPicPr>
          <p:nvPr/>
        </p:nvPicPr>
        <p:blipFill>
          <a:blip r:embed="rId11"/>
          <a:srcRect/>
          <a:stretch>
            <a:fillRect/>
          </a:stretch>
        </p:blipFill>
        <p:spPr bwMode="auto">
          <a:xfrm>
            <a:off x="6969125" y="6343650"/>
            <a:ext cx="1516063" cy="209550"/>
          </a:xfrm>
          <a:prstGeom prst="rect">
            <a:avLst/>
          </a:prstGeom>
          <a:noFill/>
          <a:ln w="9525">
            <a:noFill/>
            <a:miter lim="800000"/>
            <a:headEnd/>
            <a:tailEnd/>
          </a:ln>
        </p:spPr>
      </p:pic>
      <p:sp>
        <p:nvSpPr>
          <p:cNvPr id="7" name="Text Box 106"/>
          <p:cNvSpPr txBox="1">
            <a:spLocks noChangeArrowheads="1"/>
          </p:cNvSpPr>
          <p:nvPr/>
        </p:nvSpPr>
        <p:spPr bwMode="auto">
          <a:xfrm>
            <a:off x="719138" y="6453188"/>
            <a:ext cx="2792412" cy="92075"/>
          </a:xfrm>
          <a:prstGeom prst="rect">
            <a:avLst/>
          </a:prstGeom>
          <a:noFill/>
          <a:ln w="9525">
            <a:noFill/>
            <a:miter lim="800000"/>
            <a:headEnd/>
            <a:tailEnd/>
          </a:ln>
        </p:spPr>
        <p:txBody>
          <a:bodyPr lIns="0" tIns="0" rIns="0" bIns="0" anchor="b">
            <a:spAutoFit/>
          </a:bodyPr>
          <a:lstStyle/>
          <a:p>
            <a:pPr eaLnBrk="0" hangingPunct="0">
              <a:defRPr/>
            </a:pPr>
            <a:r>
              <a:rPr lang="en-US" sz="600" dirty="0">
                <a:solidFill>
                  <a:prstClr val="black"/>
                </a:solidFill>
                <a:ea typeface="Geneva" pitchFamily="-107" charset="-128"/>
                <a:cs typeface="+mn-cs"/>
              </a:rPr>
              <a:t>© quadrangle,</a:t>
            </a:r>
            <a:r>
              <a:rPr lang="en-GB" sz="600" dirty="0">
                <a:solidFill>
                  <a:prstClr val="black"/>
                </a:solidFill>
                <a:ea typeface="Geneva" pitchFamily="-107" charset="-128"/>
                <a:cs typeface="+mn-cs"/>
              </a:rPr>
              <a:t>2012</a:t>
            </a:r>
            <a:endParaRPr lang="en-GB" sz="600" dirty="0">
              <a:solidFill>
                <a:prstClr val="black"/>
              </a:solidFill>
              <a:ea typeface="Geneva" pitchFamily="-107" charset="-128"/>
              <a:cs typeface="+mn-cs"/>
            </a:endParaRPr>
          </a:p>
        </p:txBody>
      </p:sp>
      <p:sp>
        <p:nvSpPr>
          <p:cNvPr id="8" name="TextBox 7"/>
          <p:cNvSpPr txBox="1"/>
          <p:nvPr/>
        </p:nvSpPr>
        <p:spPr>
          <a:xfrm>
            <a:off x="4205288" y="6345238"/>
            <a:ext cx="731837" cy="219075"/>
          </a:xfrm>
          <a:prstGeom prst="rect">
            <a:avLst/>
          </a:prstGeom>
          <a:noFill/>
        </p:spPr>
        <p:txBody>
          <a:bodyPr wrap="none" lIns="80165" tIns="40083" rIns="80165" bIns="40083">
            <a:spAutoFit/>
          </a:bodyPr>
          <a:lstStyle/>
          <a:p>
            <a:pPr algn="ctr">
              <a:defRPr/>
            </a:pPr>
            <a:r>
              <a:rPr lang="en-GB" sz="900" dirty="0">
                <a:solidFill>
                  <a:prstClr val="black"/>
                </a:solidFill>
                <a:ea typeface="Geneva" pitchFamily="-107" charset="-128"/>
                <a:cs typeface="+mn-cs"/>
              </a:rPr>
              <a:t>INTERNAL</a:t>
            </a:r>
            <a:endParaRPr lang="en-GB" sz="900" dirty="0">
              <a:solidFill>
                <a:prstClr val="black"/>
              </a:solidFill>
              <a:ea typeface="Geneva" pitchFamily="-107" charset="-128"/>
              <a:cs typeface="+mn-cs"/>
            </a:endParaRPr>
          </a:p>
        </p:txBody>
      </p:sp>
    </p:spTree>
  </p:cSld>
  <p:clrMap bg1="lt1" tx1="dk1" bg2="lt2" tx2="dk2" accent1="accent1" accent2="accent2" accent3="accent3" accent4="accent4" accent5="accent5" accent6="accent6" hlink="hlink" folHlink="folHlink"/>
  <p:sldLayoutIdLst>
    <p:sldLayoutId id="2147483909" r:id="rId1"/>
    <p:sldLayoutId id="2147483865" r:id="rId2"/>
    <p:sldLayoutId id="2147483864" r:id="rId3"/>
    <p:sldLayoutId id="2147483863" r:id="rId4"/>
    <p:sldLayoutId id="2147483862" r:id="rId5"/>
    <p:sldLayoutId id="2147483861" r:id="rId6"/>
    <p:sldLayoutId id="2147483910" r:id="rId7"/>
    <p:sldLayoutId id="2147483860" r:id="rId8"/>
    <p:sldLayoutId id="2147483859" r:id="rId9"/>
  </p:sldLayoutIdLst>
  <p:hf hdr="0" ftr="0" dt="0"/>
  <p:txStyles>
    <p:titleStyle>
      <a:lvl1pPr algn="l" rtl="0" fontAlgn="base">
        <a:lnSpc>
          <a:spcPts val="3325"/>
        </a:lnSpc>
        <a:spcBef>
          <a:spcPct val="0"/>
        </a:spcBef>
        <a:spcAft>
          <a:spcPts val="1050"/>
        </a:spcAft>
        <a:defRPr lang="en-GB" sz="3200" dirty="0">
          <a:solidFill>
            <a:schemeClr val="tx1"/>
          </a:solidFill>
          <a:latin typeface="Arial" charset="0"/>
          <a:ea typeface="Geneva" pitchFamily="-107" charset="-128"/>
          <a:cs typeface="Geneva" pitchFamily="-110" charset="-128"/>
        </a:defRPr>
      </a:lvl1pPr>
      <a:lvl2pPr algn="l" rtl="0" fontAlgn="base">
        <a:lnSpc>
          <a:spcPts val="3325"/>
        </a:lnSpc>
        <a:spcBef>
          <a:spcPct val="0"/>
        </a:spcBef>
        <a:spcAft>
          <a:spcPts val="1050"/>
        </a:spcAft>
        <a:defRPr sz="3200">
          <a:solidFill>
            <a:schemeClr val="tx1"/>
          </a:solidFill>
          <a:latin typeface="Arial" pitchFamily="-65" charset="-52"/>
          <a:ea typeface="Geneva" pitchFamily="-110" charset="-128"/>
          <a:cs typeface="Geneva" pitchFamily="-110" charset="-128"/>
        </a:defRPr>
      </a:lvl2pPr>
      <a:lvl3pPr algn="l" rtl="0" fontAlgn="base">
        <a:lnSpc>
          <a:spcPts val="3325"/>
        </a:lnSpc>
        <a:spcBef>
          <a:spcPct val="0"/>
        </a:spcBef>
        <a:spcAft>
          <a:spcPts val="1050"/>
        </a:spcAft>
        <a:defRPr sz="3200">
          <a:solidFill>
            <a:schemeClr val="tx1"/>
          </a:solidFill>
          <a:latin typeface="Arial" pitchFamily="-65" charset="-52"/>
          <a:ea typeface="Geneva" pitchFamily="-110" charset="-128"/>
          <a:cs typeface="Geneva" pitchFamily="-110" charset="-128"/>
        </a:defRPr>
      </a:lvl3pPr>
      <a:lvl4pPr algn="l" rtl="0" fontAlgn="base">
        <a:lnSpc>
          <a:spcPts val="3325"/>
        </a:lnSpc>
        <a:spcBef>
          <a:spcPct val="0"/>
        </a:spcBef>
        <a:spcAft>
          <a:spcPts val="1050"/>
        </a:spcAft>
        <a:defRPr sz="3200">
          <a:solidFill>
            <a:schemeClr val="tx1"/>
          </a:solidFill>
          <a:latin typeface="Arial" pitchFamily="-65" charset="-52"/>
          <a:ea typeface="Geneva" pitchFamily="-110" charset="-128"/>
          <a:cs typeface="Geneva" pitchFamily="-110" charset="-128"/>
        </a:defRPr>
      </a:lvl4pPr>
      <a:lvl5pPr algn="l" rtl="0" fontAlgn="base">
        <a:lnSpc>
          <a:spcPts val="3325"/>
        </a:lnSpc>
        <a:spcBef>
          <a:spcPct val="0"/>
        </a:spcBef>
        <a:spcAft>
          <a:spcPts val="1050"/>
        </a:spcAft>
        <a:defRPr sz="3200">
          <a:solidFill>
            <a:schemeClr val="tx1"/>
          </a:solidFill>
          <a:latin typeface="Arial" pitchFamily="-65" charset="-52"/>
          <a:ea typeface="Geneva" pitchFamily="-110" charset="-128"/>
          <a:cs typeface="Geneva" pitchFamily="-110" charset="-128"/>
        </a:defRPr>
      </a:lvl5pPr>
      <a:lvl6pPr marL="430489" algn="l" rtl="0" eaLnBrk="1" fontAlgn="base" hangingPunct="1">
        <a:spcBef>
          <a:spcPct val="0"/>
        </a:spcBef>
        <a:spcAft>
          <a:spcPct val="0"/>
        </a:spcAft>
        <a:defRPr sz="3400">
          <a:solidFill>
            <a:schemeClr val="tx1"/>
          </a:solidFill>
          <a:latin typeface="Arial Narrow" pitchFamily="34" charset="0"/>
        </a:defRPr>
      </a:lvl6pPr>
      <a:lvl7pPr marL="860977" algn="l" rtl="0" eaLnBrk="1" fontAlgn="base" hangingPunct="1">
        <a:spcBef>
          <a:spcPct val="0"/>
        </a:spcBef>
        <a:spcAft>
          <a:spcPct val="0"/>
        </a:spcAft>
        <a:defRPr sz="3400">
          <a:solidFill>
            <a:schemeClr val="tx1"/>
          </a:solidFill>
          <a:latin typeface="Arial Narrow" pitchFamily="34" charset="0"/>
        </a:defRPr>
      </a:lvl7pPr>
      <a:lvl8pPr marL="1291465" algn="l" rtl="0" eaLnBrk="1" fontAlgn="base" hangingPunct="1">
        <a:spcBef>
          <a:spcPct val="0"/>
        </a:spcBef>
        <a:spcAft>
          <a:spcPct val="0"/>
        </a:spcAft>
        <a:defRPr sz="3400">
          <a:solidFill>
            <a:schemeClr val="tx1"/>
          </a:solidFill>
          <a:latin typeface="Arial Narrow" pitchFamily="34" charset="0"/>
        </a:defRPr>
      </a:lvl8pPr>
      <a:lvl9pPr marL="1721954" algn="l" rtl="0" eaLnBrk="1" fontAlgn="base" hangingPunct="1">
        <a:spcBef>
          <a:spcPct val="0"/>
        </a:spcBef>
        <a:spcAft>
          <a:spcPct val="0"/>
        </a:spcAft>
        <a:defRPr sz="3400">
          <a:solidFill>
            <a:schemeClr val="tx1"/>
          </a:solidFill>
          <a:latin typeface="Arial Narrow" pitchFamily="34" charset="0"/>
        </a:defRPr>
      </a:lvl9pPr>
    </p:titleStyle>
    <p:bodyStyle>
      <a:lvl1pPr algn="l" rtl="0" fontAlgn="base">
        <a:lnSpc>
          <a:spcPts val="1838"/>
        </a:lnSpc>
        <a:spcBef>
          <a:spcPts val="525"/>
        </a:spcBef>
        <a:spcAft>
          <a:spcPts val="525"/>
        </a:spcAft>
        <a:defRPr lang="en-GB" sz="1600" b="1" dirty="0">
          <a:solidFill>
            <a:srgbClr val="FA37CB"/>
          </a:solidFill>
          <a:latin typeface="+mn-lt"/>
          <a:ea typeface="Geneva" pitchFamily="-107" charset="-128"/>
          <a:cs typeface="Geneva" pitchFamily="-110" charset="-128"/>
        </a:defRPr>
      </a:lvl1pPr>
      <a:lvl2pPr algn="l" rtl="0" fontAlgn="base">
        <a:lnSpc>
          <a:spcPts val="1750"/>
        </a:lnSpc>
        <a:spcBef>
          <a:spcPts val="350"/>
        </a:spcBef>
        <a:spcAft>
          <a:spcPts val="700"/>
        </a:spcAft>
        <a:buClr>
          <a:srgbClr val="FB6AB6"/>
        </a:buClr>
        <a:defRPr lang="en-GB" sz="1400" dirty="0">
          <a:solidFill>
            <a:schemeClr val="tx1"/>
          </a:solidFill>
          <a:latin typeface="+mn-lt"/>
          <a:ea typeface="Geneva" pitchFamily="-107" charset="-128"/>
          <a:cs typeface="Geneva"/>
        </a:defRPr>
      </a:lvl2pPr>
      <a:lvl3pPr marL="266700" indent="-266700" algn="l" rtl="0" fontAlgn="base">
        <a:lnSpc>
          <a:spcPts val="1750"/>
        </a:lnSpc>
        <a:spcBef>
          <a:spcPct val="0"/>
        </a:spcBef>
        <a:spcAft>
          <a:spcPts val="438"/>
        </a:spcAft>
        <a:buClr>
          <a:srgbClr val="FA37CB"/>
        </a:buClr>
        <a:buChar char="•"/>
        <a:defRPr sz="1400">
          <a:solidFill>
            <a:schemeClr val="tx1"/>
          </a:solidFill>
          <a:latin typeface="+mn-lt"/>
          <a:ea typeface="Geneva" pitchFamily="-111" charset="-128"/>
          <a:cs typeface="Geneva"/>
        </a:defRPr>
      </a:lvl3pPr>
      <a:lvl4pPr marL="266700" indent="-266700" algn="l" rtl="0" fontAlgn="base">
        <a:lnSpc>
          <a:spcPts val="1750"/>
        </a:lnSpc>
        <a:spcBef>
          <a:spcPct val="0"/>
        </a:spcBef>
        <a:spcAft>
          <a:spcPts val="438"/>
        </a:spcAft>
        <a:buClr>
          <a:srgbClr val="FA37CB"/>
        </a:buClr>
        <a:buFont typeface="Arial Narrow" pitchFamily="34" charset="0"/>
        <a:buAutoNum type="arabicPeriod"/>
        <a:defRPr sz="1400">
          <a:solidFill>
            <a:schemeClr val="tx1"/>
          </a:solidFill>
          <a:latin typeface="+mn-lt"/>
          <a:ea typeface="Geneva" pitchFamily="-111" charset="-128"/>
          <a:cs typeface="Geneva"/>
        </a:defRPr>
      </a:lvl4pPr>
      <a:lvl5pPr marL="473075" indent="-173038" algn="l" rtl="0" fontAlgn="base">
        <a:lnSpc>
          <a:spcPts val="1750"/>
        </a:lnSpc>
        <a:spcBef>
          <a:spcPct val="0"/>
        </a:spcBef>
        <a:spcAft>
          <a:spcPts val="438"/>
        </a:spcAft>
        <a:buFont typeface="Arial" charset="0"/>
        <a:buChar char="–"/>
        <a:defRPr sz="1400">
          <a:solidFill>
            <a:schemeClr val="tx1"/>
          </a:solidFill>
          <a:latin typeface="+mn-lt"/>
          <a:ea typeface="Geneva" pitchFamily="-111" charset="-128"/>
          <a:cs typeface="Geneva"/>
        </a:defRPr>
      </a:lvl5pPr>
      <a:lvl6pPr marL="2367686" indent="-215244" algn="l" rtl="0" eaLnBrk="1" fontAlgn="base" hangingPunct="1">
        <a:lnSpc>
          <a:spcPct val="125000"/>
        </a:lnSpc>
        <a:spcBef>
          <a:spcPct val="20000"/>
        </a:spcBef>
        <a:spcAft>
          <a:spcPct val="0"/>
        </a:spcAft>
        <a:buChar char="»"/>
        <a:defRPr sz="1000">
          <a:solidFill>
            <a:schemeClr val="tx1"/>
          </a:solidFill>
          <a:latin typeface="+mn-lt"/>
        </a:defRPr>
      </a:lvl6pPr>
      <a:lvl7pPr marL="2798175" indent="-215244" algn="l" rtl="0" eaLnBrk="1" fontAlgn="base" hangingPunct="1">
        <a:lnSpc>
          <a:spcPct val="125000"/>
        </a:lnSpc>
        <a:spcBef>
          <a:spcPct val="20000"/>
        </a:spcBef>
        <a:spcAft>
          <a:spcPct val="0"/>
        </a:spcAft>
        <a:buChar char="»"/>
        <a:defRPr sz="1000">
          <a:solidFill>
            <a:schemeClr val="tx1"/>
          </a:solidFill>
          <a:latin typeface="+mn-lt"/>
        </a:defRPr>
      </a:lvl7pPr>
      <a:lvl8pPr marL="3228663" indent="-215244" algn="l" rtl="0" eaLnBrk="1" fontAlgn="base" hangingPunct="1">
        <a:lnSpc>
          <a:spcPct val="125000"/>
        </a:lnSpc>
        <a:spcBef>
          <a:spcPct val="20000"/>
        </a:spcBef>
        <a:spcAft>
          <a:spcPct val="0"/>
        </a:spcAft>
        <a:buChar char="»"/>
        <a:defRPr sz="1000">
          <a:solidFill>
            <a:schemeClr val="tx1"/>
          </a:solidFill>
          <a:latin typeface="+mn-lt"/>
        </a:defRPr>
      </a:lvl8pPr>
      <a:lvl9pPr marL="3659152" indent="-215244" algn="l" rtl="0" eaLnBrk="1" fontAlgn="base" hangingPunct="1">
        <a:lnSpc>
          <a:spcPct val="125000"/>
        </a:lnSpc>
        <a:spcBef>
          <a:spcPct val="20000"/>
        </a:spcBef>
        <a:spcAft>
          <a:spcPct val="0"/>
        </a:spcAft>
        <a:buChar char="»"/>
        <a:defRPr sz="1000">
          <a:solidFill>
            <a:schemeClr val="tx1"/>
          </a:solidFill>
          <a:latin typeface="+mn-lt"/>
        </a:defRPr>
      </a:lvl9pPr>
    </p:bodyStyle>
    <p:otherStyle>
      <a:defPPr>
        <a:defRPr lang="en-US"/>
      </a:defPPr>
      <a:lvl1pPr marL="0" algn="l" defTabSz="860977" rtl="0" eaLnBrk="1" latinLnBrk="0" hangingPunct="1">
        <a:defRPr sz="1700" kern="1200">
          <a:solidFill>
            <a:schemeClr val="tx1"/>
          </a:solidFill>
          <a:latin typeface="+mn-lt"/>
          <a:ea typeface="+mn-ea"/>
          <a:cs typeface="+mn-cs"/>
        </a:defRPr>
      </a:lvl1pPr>
      <a:lvl2pPr marL="430489" algn="l" defTabSz="860977" rtl="0" eaLnBrk="1" latinLnBrk="0" hangingPunct="1">
        <a:defRPr sz="1700" kern="1200">
          <a:solidFill>
            <a:schemeClr val="tx1"/>
          </a:solidFill>
          <a:latin typeface="+mn-lt"/>
          <a:ea typeface="+mn-ea"/>
          <a:cs typeface="+mn-cs"/>
        </a:defRPr>
      </a:lvl2pPr>
      <a:lvl3pPr marL="860977" algn="l" defTabSz="860977" rtl="0" eaLnBrk="1" latinLnBrk="0" hangingPunct="1">
        <a:defRPr sz="1700" kern="1200">
          <a:solidFill>
            <a:schemeClr val="tx1"/>
          </a:solidFill>
          <a:latin typeface="+mn-lt"/>
          <a:ea typeface="+mn-ea"/>
          <a:cs typeface="+mn-cs"/>
        </a:defRPr>
      </a:lvl3pPr>
      <a:lvl4pPr marL="1291465" algn="l" defTabSz="860977" rtl="0" eaLnBrk="1" latinLnBrk="0" hangingPunct="1">
        <a:defRPr sz="1700" kern="1200">
          <a:solidFill>
            <a:schemeClr val="tx1"/>
          </a:solidFill>
          <a:latin typeface="+mn-lt"/>
          <a:ea typeface="+mn-ea"/>
          <a:cs typeface="+mn-cs"/>
        </a:defRPr>
      </a:lvl4pPr>
      <a:lvl5pPr marL="1721954" algn="l" defTabSz="860977" rtl="0" eaLnBrk="1" latinLnBrk="0" hangingPunct="1">
        <a:defRPr sz="1700" kern="1200">
          <a:solidFill>
            <a:schemeClr val="tx1"/>
          </a:solidFill>
          <a:latin typeface="+mn-lt"/>
          <a:ea typeface="+mn-ea"/>
          <a:cs typeface="+mn-cs"/>
        </a:defRPr>
      </a:lvl5pPr>
      <a:lvl6pPr marL="2152442" algn="l" defTabSz="860977" rtl="0" eaLnBrk="1" latinLnBrk="0" hangingPunct="1">
        <a:defRPr sz="1700" kern="1200">
          <a:solidFill>
            <a:schemeClr val="tx1"/>
          </a:solidFill>
          <a:latin typeface="+mn-lt"/>
          <a:ea typeface="+mn-ea"/>
          <a:cs typeface="+mn-cs"/>
        </a:defRPr>
      </a:lvl6pPr>
      <a:lvl7pPr marL="2582931" algn="l" defTabSz="860977" rtl="0" eaLnBrk="1" latinLnBrk="0" hangingPunct="1">
        <a:defRPr sz="1700" kern="1200">
          <a:solidFill>
            <a:schemeClr val="tx1"/>
          </a:solidFill>
          <a:latin typeface="+mn-lt"/>
          <a:ea typeface="+mn-ea"/>
          <a:cs typeface="+mn-cs"/>
        </a:defRPr>
      </a:lvl7pPr>
      <a:lvl8pPr marL="3013420" algn="l" defTabSz="860977" rtl="0" eaLnBrk="1" latinLnBrk="0" hangingPunct="1">
        <a:defRPr sz="1700" kern="1200">
          <a:solidFill>
            <a:schemeClr val="tx1"/>
          </a:solidFill>
          <a:latin typeface="+mn-lt"/>
          <a:ea typeface="+mn-ea"/>
          <a:cs typeface="+mn-cs"/>
        </a:defRPr>
      </a:lvl8pPr>
      <a:lvl9pPr marL="3443907" algn="l" defTabSz="860977"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a:ea typeface="ＭＳ Ｐゴシック" charset="-128"/>
              <a:cs typeface="+mn-cs"/>
            </a:endParaRPr>
          </a:p>
        </p:txBody>
      </p:sp>
      <p:sp>
        <p:nvSpPr>
          <p:cNvPr id="1028" name="Rectangle 13"/>
          <p:cNvSpPr>
            <a:spLocks noChangeArrowheads="1"/>
          </p:cNvSpPr>
          <p:nvPr/>
        </p:nvSpPr>
        <p:spPr bwMode="auto">
          <a:xfrm>
            <a:off x="533400" y="2057400"/>
            <a:ext cx="7772400" cy="3657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solidFill>
                <a:srgbClr val="000000"/>
              </a:solidFill>
              <a:latin typeface="Verdana"/>
              <a:ea typeface="ＭＳ Ｐゴシック" charset="-128"/>
              <a:cs typeface="+mn-cs"/>
            </a:endParaRPr>
          </a:p>
        </p:txBody>
      </p:sp>
      <p:sp>
        <p:nvSpPr>
          <p:cNvPr id="1029" name="Rectangle 15"/>
          <p:cNvSpPr>
            <a:spLocks noChangeArrowheads="1"/>
          </p:cNvSpPr>
          <p:nvPr/>
        </p:nvSpPr>
        <p:spPr bwMode="auto">
          <a:xfrm>
            <a:off x="533400" y="1143000"/>
            <a:ext cx="7772400" cy="609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solidFill>
                <a:srgbClr val="000000"/>
              </a:solidFill>
              <a:latin typeface="Verdana"/>
              <a:ea typeface="ＭＳ Ｐゴシック" charset="-128"/>
              <a:cs typeface="+mn-cs"/>
            </a:endParaRPr>
          </a:p>
        </p:txBody>
      </p:sp>
      <p:sp>
        <p:nvSpPr>
          <p:cNvPr id="2" name="Slide Number Placeholder 1"/>
          <p:cNvSpPr>
            <a:spLocks noGrp="1"/>
          </p:cNvSpPr>
          <p:nvPr>
            <p:ph type="sldNum" sz="quarter" idx="4"/>
          </p:nvPr>
        </p:nvSpPr>
        <p:spPr>
          <a:xfrm>
            <a:off x="8305800" y="6356350"/>
            <a:ext cx="514350" cy="365125"/>
          </a:xfrm>
          <a:prstGeom prst="rect">
            <a:avLst/>
          </a:prstGeom>
        </p:spPr>
        <p:txBody>
          <a:bodyPr vert="horz" lIns="91440" tIns="45720" rIns="91440" bIns="45720" rtlCol="0" anchor="ctr"/>
          <a:lstStyle>
            <a:lvl1pPr algn="r" eaLnBrk="0" hangingPunct="0">
              <a:defRPr sz="1200">
                <a:solidFill>
                  <a:srgbClr val="FF0000"/>
                </a:solidFill>
                <a:latin typeface="Verdana" pitchFamily="34" charset="0"/>
                <a:ea typeface="ＭＳ Ｐゴシック" charset="-128"/>
                <a:cs typeface="+mn-cs"/>
              </a:defRPr>
            </a:lvl1pPr>
          </a:lstStyle>
          <a:p>
            <a:pPr>
              <a:defRPr/>
            </a:pPr>
            <a:fld id="{80D9DA3F-1170-4C48-942C-1EEF66E2EDE2}" type="slidenum">
              <a:rPr lang="en-GB"/>
              <a:pPr>
                <a:defRPr/>
              </a:pPr>
              <a:t>‹#›</a:t>
            </a:fld>
            <a:endParaRPr lang="en-GB" dirty="0"/>
          </a:p>
        </p:txBody>
      </p:sp>
      <p:pic>
        <p:nvPicPr>
          <p:cNvPr id="56326" name="Picture 2"/>
          <p:cNvPicPr>
            <a:picLocks noChangeAspect="1"/>
          </p:cNvPicPr>
          <p:nvPr/>
        </p:nvPicPr>
        <p:blipFill>
          <a:blip r:embed="rId28"/>
          <a:srcRect/>
          <a:stretch>
            <a:fillRect/>
          </a:stretch>
        </p:blipFill>
        <p:spPr bwMode="auto">
          <a:xfrm>
            <a:off x="517525" y="461963"/>
            <a:ext cx="1836738" cy="323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869" r:id="rId4"/>
    <p:sldLayoutId id="2147483868" r:id="rId5"/>
    <p:sldLayoutId id="2147483867" r:id="rId6"/>
    <p:sldLayoutId id="2147483914" r:id="rId7"/>
    <p:sldLayoutId id="2147483915" r:id="rId8"/>
    <p:sldLayoutId id="2147483916" r:id="rId9"/>
    <p:sldLayoutId id="2147483917" r:id="rId10"/>
    <p:sldLayoutId id="2147483918" r:id="rId11"/>
    <p:sldLayoutId id="2147483866"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Lst>
  <p:transition>
    <p:wipe/>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ea typeface="ＭＳ Ｐゴシック" charset="-128"/>
        </a:defRPr>
      </a:lvl2pPr>
      <a:lvl3pPr algn="ctr" rtl="0" fontAlgn="base">
        <a:spcBef>
          <a:spcPct val="0"/>
        </a:spcBef>
        <a:spcAft>
          <a:spcPct val="0"/>
        </a:spcAft>
        <a:defRPr sz="4400">
          <a:solidFill>
            <a:schemeClr val="tx2"/>
          </a:solidFill>
          <a:latin typeface="Verdana" pitchFamily="34" charset="0"/>
          <a:ea typeface="ＭＳ Ｐゴシック" charset="-128"/>
        </a:defRPr>
      </a:lvl3pPr>
      <a:lvl4pPr algn="ctr" rtl="0" fontAlgn="base">
        <a:spcBef>
          <a:spcPct val="0"/>
        </a:spcBef>
        <a:spcAft>
          <a:spcPct val="0"/>
        </a:spcAft>
        <a:defRPr sz="4400">
          <a:solidFill>
            <a:schemeClr val="tx2"/>
          </a:solidFill>
          <a:latin typeface="Verdana" pitchFamily="34" charset="0"/>
          <a:ea typeface="ＭＳ Ｐゴシック" charset="-128"/>
        </a:defRPr>
      </a:lvl4pPr>
      <a:lvl5pPr algn="ctr" rtl="0" fontAlgn="base">
        <a:spcBef>
          <a:spcPct val="0"/>
        </a:spcBef>
        <a:spcAft>
          <a:spcPct val="0"/>
        </a:spcAft>
        <a:defRPr sz="4400">
          <a:solidFill>
            <a:schemeClr val="tx2"/>
          </a:solidFill>
          <a:latin typeface="Verdana" pitchFamily="34"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Line 11"/>
          <p:cNvSpPr>
            <a:spLocks noChangeShapeType="1"/>
          </p:cNvSpPr>
          <p:nvPr/>
        </p:nvSpPr>
        <p:spPr bwMode="auto">
          <a:xfrm>
            <a:off x="533400" y="877888"/>
            <a:ext cx="8077200" cy="0"/>
          </a:xfrm>
          <a:prstGeom prst="line">
            <a:avLst/>
          </a:prstGeom>
          <a:noFill/>
          <a:ln w="9525">
            <a:solidFill>
              <a:srgbClr val="CD3425"/>
            </a:solidFill>
            <a:round/>
            <a:headEnd/>
            <a:tailEnd/>
          </a:ln>
          <a:extLst>
            <a:ext uri="{909E8E84-426E-40DD-AFC4-6F175D3DCCD1}"/>
          </a:extLst>
        </p:spPr>
        <p:txBody>
          <a:bodyPr wrap="none" anchor="ctr"/>
          <a:lstStyle/>
          <a:p>
            <a:pPr eaLnBrk="0" hangingPunct="0">
              <a:defRPr/>
            </a:pPr>
            <a:endParaRPr lang="en-GB" dirty="0">
              <a:solidFill>
                <a:srgbClr val="000000"/>
              </a:solidFill>
              <a:latin typeface="Verdana" pitchFamily="34" charset="0"/>
              <a:ea typeface="ＭＳ Ｐゴシック" charset="-128"/>
              <a:cs typeface="+mn-cs"/>
            </a:endParaRPr>
          </a:p>
        </p:txBody>
      </p:sp>
      <p:sp>
        <p:nvSpPr>
          <p:cNvPr id="1028" name="Rectangle 13"/>
          <p:cNvSpPr>
            <a:spLocks noChangeArrowheads="1"/>
          </p:cNvSpPr>
          <p:nvPr/>
        </p:nvSpPr>
        <p:spPr bwMode="auto">
          <a:xfrm>
            <a:off x="533400" y="2057400"/>
            <a:ext cx="7772400" cy="3657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solidFill>
                <a:srgbClr val="000000"/>
              </a:solidFill>
              <a:latin typeface="Verdana" pitchFamily="34" charset="0"/>
              <a:ea typeface="ＭＳ Ｐゴシック" charset="-128"/>
              <a:cs typeface="+mn-cs"/>
            </a:endParaRPr>
          </a:p>
        </p:txBody>
      </p:sp>
      <p:sp>
        <p:nvSpPr>
          <p:cNvPr id="1029" name="Rectangle 15"/>
          <p:cNvSpPr>
            <a:spLocks noChangeArrowheads="1"/>
          </p:cNvSpPr>
          <p:nvPr/>
        </p:nvSpPr>
        <p:spPr bwMode="auto">
          <a:xfrm>
            <a:off x="533400" y="1143000"/>
            <a:ext cx="7772400" cy="609600"/>
          </a:xfrm>
          <a:prstGeom prst="rect">
            <a:avLst/>
          </a:prstGeom>
          <a:noFill/>
          <a:ln>
            <a:noFill/>
          </a:ln>
          <a:extLst>
            <a:ext uri="{909E8E84-426E-40DD-AFC4-6F175D3DCCD1}"/>
            <a:ext uri="{91240B29-F687-4F45-9708-019B960494DF}"/>
          </a:extLst>
        </p:spPr>
        <p:txBody>
          <a:bodyPr lIns="0" tIns="0" rIns="0" bIns="0"/>
          <a:lstStyle/>
          <a:p>
            <a:pPr eaLnBrk="0" hangingPunct="0">
              <a:defRPr/>
            </a:pPr>
            <a:endParaRPr lang="en-US" sz="1400" dirty="0">
              <a:solidFill>
                <a:srgbClr val="000000"/>
              </a:solidFill>
              <a:latin typeface="Verdana" pitchFamily="34" charset="0"/>
              <a:ea typeface="ＭＳ Ｐゴシック" charset="-128"/>
              <a:cs typeface="+mn-cs"/>
            </a:endParaRPr>
          </a:p>
        </p:txBody>
      </p:sp>
      <p:sp>
        <p:nvSpPr>
          <p:cNvPr id="2" name="Slide Number Placeholder 1"/>
          <p:cNvSpPr>
            <a:spLocks noGrp="1"/>
          </p:cNvSpPr>
          <p:nvPr>
            <p:ph type="sldNum" sz="quarter" idx="4"/>
          </p:nvPr>
        </p:nvSpPr>
        <p:spPr>
          <a:xfrm>
            <a:off x="8305800" y="6356350"/>
            <a:ext cx="514350" cy="365125"/>
          </a:xfrm>
          <a:prstGeom prst="rect">
            <a:avLst/>
          </a:prstGeom>
        </p:spPr>
        <p:txBody>
          <a:bodyPr vert="horz" lIns="91440" tIns="45720" rIns="91440" bIns="45720" rtlCol="0" anchor="ctr"/>
          <a:lstStyle>
            <a:lvl1pPr algn="r" eaLnBrk="0" hangingPunct="0">
              <a:defRPr sz="1200">
                <a:solidFill>
                  <a:srgbClr val="FF0000"/>
                </a:solidFill>
                <a:latin typeface="Verdana" pitchFamily="34" charset="0"/>
                <a:ea typeface="ＭＳ Ｐゴシック" charset="-128"/>
                <a:cs typeface="+mn-cs"/>
              </a:defRPr>
            </a:lvl1pPr>
          </a:lstStyle>
          <a:p>
            <a:pPr>
              <a:defRPr/>
            </a:pPr>
            <a:fld id="{66AC734B-E8B2-4AC8-A229-3D4ECB73585B}" type="slidenum">
              <a:rPr lang="en-GB"/>
              <a:pPr>
                <a:defRPr/>
              </a:pPr>
              <a:t>‹#›</a:t>
            </a:fld>
            <a:endParaRPr lang="en-GB" dirty="0"/>
          </a:p>
        </p:txBody>
      </p:sp>
      <p:pic>
        <p:nvPicPr>
          <p:cNvPr id="83974" name="Picture 2"/>
          <p:cNvPicPr>
            <a:picLocks noChangeAspect="1"/>
          </p:cNvPicPr>
          <p:nvPr/>
        </p:nvPicPr>
        <p:blipFill>
          <a:blip r:embed="rId15"/>
          <a:srcRect/>
          <a:stretch>
            <a:fillRect/>
          </a:stretch>
        </p:blipFill>
        <p:spPr bwMode="auto">
          <a:xfrm>
            <a:off x="517525" y="461963"/>
            <a:ext cx="1836738" cy="323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873" r:id="rId4"/>
    <p:sldLayoutId id="2147483872" r:id="rId5"/>
    <p:sldLayoutId id="2147483871" r:id="rId6"/>
    <p:sldLayoutId id="2147483936" r:id="rId7"/>
    <p:sldLayoutId id="2147483937" r:id="rId8"/>
    <p:sldLayoutId id="2147483938" r:id="rId9"/>
    <p:sldLayoutId id="2147483939" r:id="rId10"/>
    <p:sldLayoutId id="2147483940" r:id="rId11"/>
    <p:sldLayoutId id="2147483870" r:id="rId12"/>
    <p:sldLayoutId id="2147483941" r:id="rId13"/>
  </p:sldLayoutIdLst>
  <p:transition>
    <p:wipe/>
  </p:transition>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ＭＳ Ｐゴシック"/>
        </a:defRPr>
      </a:lvl1pPr>
      <a:lvl2pPr algn="ctr" rtl="0" fontAlgn="base">
        <a:spcBef>
          <a:spcPct val="0"/>
        </a:spcBef>
        <a:spcAft>
          <a:spcPct val="0"/>
        </a:spcAft>
        <a:defRPr sz="4400">
          <a:solidFill>
            <a:schemeClr val="tx2"/>
          </a:solidFill>
          <a:latin typeface="Arial" charset="0"/>
          <a:ea typeface="ＭＳ Ｐゴシック" charset="-128"/>
          <a:cs typeface="ＭＳ Ｐゴシック"/>
        </a:defRPr>
      </a:lvl2pPr>
      <a:lvl3pPr algn="ctr" rtl="0" fontAlgn="base">
        <a:spcBef>
          <a:spcPct val="0"/>
        </a:spcBef>
        <a:spcAft>
          <a:spcPct val="0"/>
        </a:spcAft>
        <a:defRPr sz="4400">
          <a:solidFill>
            <a:schemeClr val="tx2"/>
          </a:solidFill>
          <a:latin typeface="Arial" charset="0"/>
          <a:ea typeface="ＭＳ Ｐゴシック" charset="-128"/>
          <a:cs typeface="ＭＳ Ｐゴシック"/>
        </a:defRPr>
      </a:lvl3pPr>
      <a:lvl4pPr algn="ctr" rtl="0" fontAlgn="base">
        <a:spcBef>
          <a:spcPct val="0"/>
        </a:spcBef>
        <a:spcAft>
          <a:spcPct val="0"/>
        </a:spcAft>
        <a:defRPr sz="4400">
          <a:solidFill>
            <a:schemeClr val="tx2"/>
          </a:solidFill>
          <a:latin typeface="Arial" charset="0"/>
          <a:ea typeface="ＭＳ Ｐゴシック" charset="-128"/>
          <a:cs typeface="ＭＳ Ｐゴシック"/>
        </a:defRPr>
      </a:lvl4pPr>
      <a:lvl5pPr algn="ctr" rtl="0" fontAlgn="base">
        <a:spcBef>
          <a:spcPct val="0"/>
        </a:spcBef>
        <a:spcAft>
          <a:spcPct val="0"/>
        </a:spcAft>
        <a:defRPr sz="4400">
          <a:solidFill>
            <a:schemeClr val="tx2"/>
          </a:solidFill>
          <a:latin typeface="Arial" charset="0"/>
          <a:ea typeface="ＭＳ Ｐゴシック"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ＭＳ Ｐゴシック"/>
        </a:defRPr>
      </a:lvl1pPr>
      <a:lvl2pPr marL="742950" indent="-285750" algn="l" rtl="0" fontAlgn="base">
        <a:spcBef>
          <a:spcPct val="20000"/>
        </a:spcBef>
        <a:spcAft>
          <a:spcPct val="0"/>
        </a:spcAft>
        <a:buChar char="–"/>
        <a:defRPr sz="2800">
          <a:solidFill>
            <a:schemeClr val="tx1"/>
          </a:solidFill>
          <a:latin typeface="+mn-lt"/>
          <a:ea typeface="+mn-ea"/>
          <a:cs typeface="ＭＳ Ｐゴシック"/>
        </a:defRPr>
      </a:lvl2pPr>
      <a:lvl3pPr marL="1143000" indent="-228600" algn="l" rtl="0" fontAlgn="base">
        <a:spcBef>
          <a:spcPct val="20000"/>
        </a:spcBef>
        <a:spcAft>
          <a:spcPct val="0"/>
        </a:spcAft>
        <a:buChar char="•"/>
        <a:defRPr sz="2400">
          <a:solidFill>
            <a:schemeClr val="tx1"/>
          </a:solidFill>
          <a:latin typeface="+mn-lt"/>
          <a:ea typeface="+mn-ea"/>
          <a:cs typeface="ＭＳ Ｐゴシック"/>
        </a:defRPr>
      </a:lvl3pPr>
      <a:lvl4pPr marL="1600200" indent="-228600" algn="l" rtl="0" fontAlgn="base">
        <a:spcBef>
          <a:spcPct val="20000"/>
        </a:spcBef>
        <a:spcAft>
          <a:spcPct val="0"/>
        </a:spcAft>
        <a:buChar char="–"/>
        <a:defRPr sz="2000">
          <a:solidFill>
            <a:schemeClr val="tx1"/>
          </a:solidFill>
          <a:latin typeface="+mn-lt"/>
          <a:ea typeface="+mn-ea"/>
          <a:cs typeface="ＭＳ Ｐゴシック"/>
        </a:defRPr>
      </a:lvl4pPr>
      <a:lvl5pPr marL="2057400" indent="-228600" algn="l" rtl="0" fontAlgn="base">
        <a:spcBef>
          <a:spcPct val="20000"/>
        </a:spcBef>
        <a:spcAft>
          <a:spcPct val="0"/>
        </a:spcAft>
        <a:buChar char="»"/>
        <a:defRPr sz="2000">
          <a:solidFill>
            <a:schemeClr val="tx1"/>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6.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4.xml"/><Relationship Id="rId1" Type="http://schemas.openxmlformats.org/officeDocument/2006/relationships/vmlDrawing" Target="../drawings/vmlDrawing5.v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6.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vmlDrawing" Target="../drawings/vmlDrawing8.vml"/><Relationship Id="rId4"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3.xml"/><Relationship Id="rId1" Type="http://schemas.openxmlformats.org/officeDocument/2006/relationships/vmlDrawing" Target="../drawings/vmlDrawing9.v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3.xml"/><Relationship Id="rId1" Type="http://schemas.openxmlformats.org/officeDocument/2006/relationships/vmlDrawing" Target="../drawings/vmlDrawing10.v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57.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hyperlink" Target="http://www.visitengland.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0.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Placeholder 16"/>
          <p:cNvSpPr>
            <a:spLocks noGrp="1"/>
          </p:cNvSpPr>
          <p:nvPr>
            <p:ph type="body" sz="quarter" idx="11"/>
          </p:nvPr>
        </p:nvSpPr>
        <p:spPr bwMode="auto">
          <a:xfrm>
            <a:off x="520700" y="4752975"/>
            <a:ext cx="3233738" cy="936625"/>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pPr>
            <a:r>
              <a:rPr lang="en-GB" smtClean="0"/>
              <a:t>Lyndsey Swift</a:t>
            </a:r>
          </a:p>
          <a:p>
            <a:pPr>
              <a:spcBef>
                <a:spcPct val="0"/>
              </a:spcBef>
            </a:pPr>
            <a:r>
              <a:rPr lang="en-GB" smtClean="0"/>
              <a:t>Head of Strategic Partnerships</a:t>
            </a:r>
          </a:p>
        </p:txBody>
      </p:sp>
      <p:pic>
        <p:nvPicPr>
          <p:cNvPr id="100354" name="Picture 13"/>
          <p:cNvPicPr>
            <a:picLocks noChangeAspect="1"/>
          </p:cNvPicPr>
          <p:nvPr/>
        </p:nvPicPr>
        <p:blipFill>
          <a:blip r:embed="rId2"/>
          <a:srcRect b="-2"/>
          <a:stretch>
            <a:fillRect/>
          </a:stretch>
        </p:blipFill>
        <p:spPr bwMode="auto">
          <a:xfrm>
            <a:off x="3348038" y="0"/>
            <a:ext cx="5795962" cy="5497513"/>
          </a:xfrm>
          <a:prstGeom prst="rect">
            <a:avLst/>
          </a:prstGeom>
          <a:noFill/>
          <a:ln w="9525">
            <a:noFill/>
            <a:miter lim="800000"/>
            <a:headEnd/>
            <a:tailEnd/>
          </a:ln>
        </p:spPr>
      </p:pic>
      <p:sp>
        <p:nvSpPr>
          <p:cNvPr id="5" name="Title 1"/>
          <p:cNvSpPr txBox="1">
            <a:spLocks/>
          </p:cNvSpPr>
          <p:nvPr/>
        </p:nvSpPr>
        <p:spPr>
          <a:xfrm>
            <a:off x="522288" y="2122488"/>
            <a:ext cx="3233737" cy="1585912"/>
          </a:xfrm>
          <a:prstGeom prst="rect">
            <a:avLst/>
          </a:prstGeom>
        </p:spPr>
        <p:txBody>
          <a:bodyPr>
            <a:normAutofit fontScale="97500"/>
          </a:bodyPr>
          <a:lstStyle>
            <a:lvl1pPr algn="l" rtl="0" eaLnBrk="1" fontAlgn="base" hangingPunct="1">
              <a:spcBef>
                <a:spcPct val="0"/>
              </a:spcBef>
              <a:spcAft>
                <a:spcPct val="0"/>
              </a:spcAft>
              <a:defRPr sz="2400">
                <a:solidFill>
                  <a:schemeClr val="bg1"/>
                </a:solidFill>
                <a:latin typeface="Verdana" pitchFamily="34" charset="0"/>
                <a:ea typeface="Verdana" pitchFamily="34" charset="0"/>
                <a:cs typeface="Verdana"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a:lstStyle>
          <a:p>
            <a:pPr>
              <a:spcBef>
                <a:spcPts val="0"/>
              </a:spcBef>
              <a:defRPr/>
            </a:pPr>
            <a:r>
              <a:rPr lang="en-GB" b="1" dirty="0" smtClean="0"/>
              <a:t>Growing the visitor economy using the outdoors</a:t>
            </a:r>
            <a:endParaRPr lang="en-GB" b="1"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Content Placeholder 4"/>
          <p:cNvGraphicFramePr>
            <a:graphicFrameLocks noGrp="1"/>
          </p:cNvGraphicFramePr>
          <p:nvPr>
            <p:ph idx="1"/>
          </p:nvPr>
        </p:nvGraphicFramePr>
        <p:xfrm>
          <a:off x="949325" y="2276475"/>
          <a:ext cx="8245475" cy="3878263"/>
        </p:xfrm>
        <a:graphic>
          <a:graphicData uri="http://schemas.openxmlformats.org/presentationml/2006/ole">
            <p:oleObj spid="_x0000_s116737" r:id="rId4" imgW="8242506" imgH="3883489" progId="Excel.Chart.8">
              <p:embed/>
            </p:oleObj>
          </a:graphicData>
        </a:graphic>
      </p:graphicFrame>
      <p:sp>
        <p:nvSpPr>
          <p:cNvPr id="116738" name="TextBox 5"/>
          <p:cNvSpPr txBox="1">
            <a:spLocks noChangeArrowheads="1"/>
          </p:cNvSpPr>
          <p:nvPr/>
        </p:nvSpPr>
        <p:spPr bwMode="auto">
          <a:xfrm>
            <a:off x="119063" y="3138488"/>
            <a:ext cx="1566862" cy="831850"/>
          </a:xfrm>
          <a:prstGeom prst="rect">
            <a:avLst/>
          </a:prstGeom>
          <a:noFill/>
          <a:ln w="9525">
            <a:noFill/>
            <a:miter lim="800000"/>
            <a:headEnd/>
            <a:tailEnd/>
          </a:ln>
        </p:spPr>
        <p:txBody>
          <a:bodyPr>
            <a:spAutoFit/>
          </a:bodyPr>
          <a:lstStyle/>
          <a:p>
            <a:pPr eaLnBrk="0" hangingPunct="0"/>
            <a:r>
              <a:rPr lang="en-GB" sz="1600" b="1">
                <a:solidFill>
                  <a:srgbClr val="006600"/>
                </a:solidFill>
                <a:cs typeface="ＭＳ Ｐゴシック"/>
              </a:rPr>
              <a:t>Increased Visitor Numbers</a:t>
            </a:r>
          </a:p>
        </p:txBody>
      </p:sp>
      <p:sp>
        <p:nvSpPr>
          <p:cNvPr id="116739" name="TextBox 6"/>
          <p:cNvSpPr txBox="1">
            <a:spLocks noChangeArrowheads="1"/>
          </p:cNvSpPr>
          <p:nvPr/>
        </p:nvSpPr>
        <p:spPr bwMode="auto">
          <a:xfrm>
            <a:off x="119063" y="4227513"/>
            <a:ext cx="1566862" cy="830262"/>
          </a:xfrm>
          <a:prstGeom prst="rect">
            <a:avLst/>
          </a:prstGeom>
          <a:noFill/>
          <a:ln w="9525">
            <a:noFill/>
            <a:miter lim="800000"/>
            <a:headEnd/>
            <a:tailEnd/>
          </a:ln>
        </p:spPr>
        <p:txBody>
          <a:bodyPr>
            <a:spAutoFit/>
          </a:bodyPr>
          <a:lstStyle/>
          <a:p>
            <a:pPr eaLnBrk="0" hangingPunct="0"/>
            <a:r>
              <a:rPr lang="en-GB" sz="1600" b="1">
                <a:solidFill>
                  <a:srgbClr val="FF0000"/>
                </a:solidFill>
                <a:cs typeface="ＭＳ Ｐゴシック"/>
              </a:rPr>
              <a:t>Decreased Visitor Numbers</a:t>
            </a:r>
          </a:p>
        </p:txBody>
      </p:sp>
      <p:sp>
        <p:nvSpPr>
          <p:cNvPr id="116740" name="Title 1"/>
          <p:cNvSpPr>
            <a:spLocks noGrp="1"/>
          </p:cNvSpPr>
          <p:nvPr>
            <p:ph type="title"/>
          </p:nvPr>
        </p:nvSpPr>
        <p:spPr bwMode="auto">
          <a:xfrm>
            <a:off x="119063" y="1039813"/>
            <a:ext cx="9034462" cy="1143000"/>
          </a:xfrm>
          <a:noFill/>
          <a:ln>
            <a:miter lim="800000"/>
            <a:headEnd/>
            <a:tailEnd/>
          </a:ln>
        </p:spPr>
        <p:txBody>
          <a:bodyPr vert="horz" wrap="square" tIns="45720" rIns="91440" bIns="45720" numCol="1" anchor="t" anchorCtr="0" compatLnSpc="1">
            <a:prstTxWarp prst="textNoShape">
              <a:avLst/>
            </a:prstTxWarp>
          </a:bodyPr>
          <a:lstStyle/>
          <a:p>
            <a:r>
              <a:rPr lang="en-GB" sz="2400" b="0" smtClean="0">
                <a:solidFill>
                  <a:srgbClr val="000000"/>
                </a:solidFill>
              </a:rPr>
              <a:t>There is also variability in performance by business type</a:t>
            </a:r>
          </a:p>
        </p:txBody>
      </p:sp>
      <p:sp>
        <p:nvSpPr>
          <p:cNvPr id="116741" name="TextBox 10"/>
          <p:cNvSpPr txBox="1">
            <a:spLocks noChangeArrowheads="1"/>
          </p:cNvSpPr>
          <p:nvPr/>
        </p:nvSpPr>
        <p:spPr bwMode="auto">
          <a:xfrm>
            <a:off x="107950" y="6480175"/>
            <a:ext cx="3671888" cy="261938"/>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VE Business Monitor (January 2013 Wave)</a:t>
            </a:r>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5" name="Content Placeholder 3"/>
          <p:cNvGraphicFramePr>
            <a:graphicFrameLocks noGrp="1"/>
          </p:cNvGraphicFramePr>
          <p:nvPr>
            <p:ph idx="1"/>
          </p:nvPr>
        </p:nvGraphicFramePr>
        <p:xfrm>
          <a:off x="273050" y="1830388"/>
          <a:ext cx="8248650" cy="4522787"/>
        </p:xfrm>
        <a:graphic>
          <a:graphicData uri="http://schemas.openxmlformats.org/presentationml/2006/ole">
            <p:oleObj spid="_x0000_s118785" r:id="rId4" imgW="8248603" imgH="4523624" progId="Excel.Chart.8">
              <p:embed/>
            </p:oleObj>
          </a:graphicData>
        </a:graphic>
      </p:graphicFrame>
      <p:sp>
        <p:nvSpPr>
          <p:cNvPr id="118786" name="TextBox 4"/>
          <p:cNvSpPr txBox="1">
            <a:spLocks noChangeArrowheads="1"/>
          </p:cNvSpPr>
          <p:nvPr/>
        </p:nvSpPr>
        <p:spPr bwMode="auto">
          <a:xfrm>
            <a:off x="179388" y="1727200"/>
            <a:ext cx="792162" cy="523875"/>
          </a:xfrm>
          <a:prstGeom prst="rect">
            <a:avLst/>
          </a:prstGeom>
          <a:noFill/>
          <a:ln w="9525">
            <a:noFill/>
            <a:miter lim="800000"/>
            <a:headEnd/>
            <a:tailEnd/>
          </a:ln>
        </p:spPr>
        <p:txBody>
          <a:bodyPr>
            <a:spAutoFit/>
          </a:bodyPr>
          <a:lstStyle/>
          <a:p>
            <a:pPr algn="ctr" eaLnBrk="0" hangingPunct="0"/>
            <a:r>
              <a:rPr lang="en-GB" sz="1400">
                <a:solidFill>
                  <a:srgbClr val="000000"/>
                </a:solidFill>
                <a:cs typeface="ＭＳ Ｐゴシック"/>
              </a:rPr>
              <a:t>Spend</a:t>
            </a:r>
          </a:p>
          <a:p>
            <a:pPr algn="ctr" eaLnBrk="0" hangingPunct="0"/>
            <a:r>
              <a:rPr lang="en-GB" sz="1400">
                <a:solidFill>
                  <a:srgbClr val="000000"/>
                </a:solidFill>
                <a:cs typeface="ＭＳ Ｐゴシック"/>
              </a:rPr>
              <a:t>(£m)</a:t>
            </a:r>
          </a:p>
        </p:txBody>
      </p:sp>
      <p:sp>
        <p:nvSpPr>
          <p:cNvPr id="118787" name="TextBox 9"/>
          <p:cNvSpPr txBox="1">
            <a:spLocks noChangeArrowheads="1"/>
          </p:cNvSpPr>
          <p:nvPr/>
        </p:nvSpPr>
        <p:spPr bwMode="auto">
          <a:xfrm>
            <a:off x="8215313" y="1881188"/>
            <a:ext cx="950912" cy="738187"/>
          </a:xfrm>
          <a:prstGeom prst="rect">
            <a:avLst/>
          </a:prstGeom>
          <a:noFill/>
          <a:ln w="9525">
            <a:noFill/>
            <a:miter lim="800000"/>
            <a:headEnd/>
            <a:tailEnd/>
          </a:ln>
        </p:spPr>
        <p:txBody>
          <a:bodyPr wrap="none">
            <a:spAutoFit/>
          </a:bodyPr>
          <a:lstStyle/>
          <a:p>
            <a:pPr algn="ctr" eaLnBrk="0" hangingPunct="0"/>
            <a:r>
              <a:rPr lang="en-GB" sz="1400">
                <a:solidFill>
                  <a:srgbClr val="000000"/>
                </a:solidFill>
                <a:cs typeface="ＭＳ Ｐゴシック"/>
              </a:rPr>
              <a:t>Jan – Oct</a:t>
            </a:r>
            <a:br>
              <a:rPr lang="en-GB" sz="1400">
                <a:solidFill>
                  <a:srgbClr val="000000"/>
                </a:solidFill>
                <a:cs typeface="ＭＳ Ｐゴシック"/>
              </a:rPr>
            </a:br>
            <a:r>
              <a:rPr lang="en-GB" sz="1400">
                <a:solidFill>
                  <a:srgbClr val="000000"/>
                </a:solidFill>
                <a:cs typeface="ＭＳ Ｐゴシック"/>
              </a:rPr>
              <a:t>2012</a:t>
            </a:r>
          </a:p>
          <a:p>
            <a:pPr algn="ctr" eaLnBrk="0" hangingPunct="0"/>
            <a:endParaRPr lang="en-GB" sz="1400">
              <a:solidFill>
                <a:srgbClr val="000000"/>
              </a:solidFill>
              <a:cs typeface="ＭＳ Ｐゴシック"/>
            </a:endParaRPr>
          </a:p>
        </p:txBody>
      </p:sp>
      <p:sp>
        <p:nvSpPr>
          <p:cNvPr id="118788" name="TextBox 10"/>
          <p:cNvSpPr txBox="1">
            <a:spLocks noChangeArrowheads="1"/>
          </p:cNvSpPr>
          <p:nvPr/>
        </p:nvSpPr>
        <p:spPr bwMode="auto">
          <a:xfrm>
            <a:off x="8445500" y="2608263"/>
            <a:ext cx="652463" cy="369887"/>
          </a:xfrm>
          <a:prstGeom prst="rect">
            <a:avLst/>
          </a:prstGeom>
          <a:noFill/>
          <a:ln w="9525">
            <a:noFill/>
            <a:miter lim="800000"/>
            <a:headEnd/>
            <a:tailEnd/>
          </a:ln>
        </p:spPr>
        <p:txBody>
          <a:bodyPr wrap="none">
            <a:spAutoFit/>
          </a:bodyPr>
          <a:lstStyle/>
          <a:p>
            <a:pPr eaLnBrk="0" hangingPunct="0"/>
            <a:r>
              <a:rPr lang="en-GB" sz="1800">
                <a:solidFill>
                  <a:srgbClr val="FF0000"/>
                </a:solidFill>
                <a:cs typeface="ＭＳ Ｐゴシック"/>
              </a:rPr>
              <a:t>+6%</a:t>
            </a:r>
          </a:p>
        </p:txBody>
      </p:sp>
      <p:sp>
        <p:nvSpPr>
          <p:cNvPr id="118789" name="TextBox 11"/>
          <p:cNvSpPr txBox="1">
            <a:spLocks noChangeArrowheads="1"/>
          </p:cNvSpPr>
          <p:nvPr/>
        </p:nvSpPr>
        <p:spPr bwMode="auto">
          <a:xfrm>
            <a:off x="7481888" y="2424113"/>
            <a:ext cx="1223962" cy="369887"/>
          </a:xfrm>
          <a:prstGeom prst="rect">
            <a:avLst/>
          </a:prstGeom>
          <a:noFill/>
          <a:ln w="9525">
            <a:noFill/>
            <a:miter lim="800000"/>
            <a:headEnd/>
            <a:tailEnd/>
          </a:ln>
        </p:spPr>
        <p:txBody>
          <a:bodyPr>
            <a:spAutoFit/>
          </a:bodyPr>
          <a:lstStyle/>
          <a:p>
            <a:pPr eaLnBrk="0" hangingPunct="0"/>
            <a:r>
              <a:rPr lang="en-GB" sz="1800">
                <a:solidFill>
                  <a:srgbClr val="FF0000"/>
                </a:solidFill>
                <a:cs typeface="ＭＳ Ｐゴシック"/>
              </a:rPr>
              <a:t>Holiday</a:t>
            </a:r>
          </a:p>
        </p:txBody>
      </p:sp>
      <p:sp>
        <p:nvSpPr>
          <p:cNvPr id="118790" name="TextBox 12"/>
          <p:cNvSpPr txBox="1">
            <a:spLocks noChangeArrowheads="1"/>
          </p:cNvSpPr>
          <p:nvPr/>
        </p:nvSpPr>
        <p:spPr bwMode="auto">
          <a:xfrm>
            <a:off x="7526338" y="4165600"/>
            <a:ext cx="898525" cy="369888"/>
          </a:xfrm>
          <a:prstGeom prst="rect">
            <a:avLst/>
          </a:prstGeom>
          <a:noFill/>
          <a:ln w="9525">
            <a:noFill/>
            <a:miter lim="800000"/>
            <a:headEnd/>
            <a:tailEnd/>
          </a:ln>
        </p:spPr>
        <p:txBody>
          <a:bodyPr>
            <a:spAutoFit/>
          </a:bodyPr>
          <a:lstStyle/>
          <a:p>
            <a:pPr eaLnBrk="0" hangingPunct="0"/>
            <a:r>
              <a:rPr lang="en-GB" sz="1800">
                <a:solidFill>
                  <a:srgbClr val="0000CC"/>
                </a:solidFill>
                <a:cs typeface="ＭＳ Ｐゴシック"/>
              </a:rPr>
              <a:t>VFR</a:t>
            </a:r>
          </a:p>
        </p:txBody>
      </p:sp>
      <p:sp>
        <p:nvSpPr>
          <p:cNvPr id="118791" name="TextBox 13"/>
          <p:cNvSpPr txBox="1">
            <a:spLocks noChangeArrowheads="1"/>
          </p:cNvSpPr>
          <p:nvPr/>
        </p:nvSpPr>
        <p:spPr bwMode="auto">
          <a:xfrm>
            <a:off x="7308850" y="4833938"/>
            <a:ext cx="1333500" cy="368300"/>
          </a:xfrm>
          <a:prstGeom prst="rect">
            <a:avLst/>
          </a:prstGeom>
          <a:noFill/>
          <a:ln w="9525">
            <a:noFill/>
            <a:miter lim="800000"/>
            <a:headEnd/>
            <a:tailEnd/>
          </a:ln>
        </p:spPr>
        <p:txBody>
          <a:bodyPr>
            <a:spAutoFit/>
          </a:bodyPr>
          <a:lstStyle/>
          <a:p>
            <a:pPr eaLnBrk="0" hangingPunct="0"/>
            <a:r>
              <a:rPr lang="en-GB" sz="1800">
                <a:solidFill>
                  <a:srgbClr val="008000"/>
                </a:solidFill>
                <a:cs typeface="ＭＳ Ｐゴシック"/>
              </a:rPr>
              <a:t>Business</a:t>
            </a:r>
          </a:p>
        </p:txBody>
      </p:sp>
      <p:sp>
        <p:nvSpPr>
          <p:cNvPr id="118792" name="TextBox 14"/>
          <p:cNvSpPr txBox="1">
            <a:spLocks noChangeArrowheads="1"/>
          </p:cNvSpPr>
          <p:nvPr/>
        </p:nvSpPr>
        <p:spPr bwMode="auto">
          <a:xfrm>
            <a:off x="8315325" y="4165600"/>
            <a:ext cx="654050" cy="369888"/>
          </a:xfrm>
          <a:prstGeom prst="rect">
            <a:avLst/>
          </a:prstGeom>
          <a:noFill/>
          <a:ln w="9525">
            <a:noFill/>
            <a:miter lim="800000"/>
            <a:headEnd/>
            <a:tailEnd/>
          </a:ln>
        </p:spPr>
        <p:txBody>
          <a:bodyPr wrap="none">
            <a:spAutoFit/>
          </a:bodyPr>
          <a:lstStyle/>
          <a:p>
            <a:pPr eaLnBrk="0" hangingPunct="0"/>
            <a:r>
              <a:rPr lang="en-GB" sz="1800">
                <a:solidFill>
                  <a:srgbClr val="333399"/>
                </a:solidFill>
                <a:cs typeface="ＭＳ Ｐゴシック"/>
              </a:rPr>
              <a:t>+1%</a:t>
            </a:r>
          </a:p>
        </p:txBody>
      </p:sp>
      <p:sp>
        <p:nvSpPr>
          <p:cNvPr id="118793" name="TextBox 15"/>
          <p:cNvSpPr txBox="1">
            <a:spLocks noChangeArrowheads="1"/>
          </p:cNvSpPr>
          <p:nvPr/>
        </p:nvSpPr>
        <p:spPr bwMode="auto">
          <a:xfrm>
            <a:off x="8413750" y="4833938"/>
            <a:ext cx="654050" cy="368300"/>
          </a:xfrm>
          <a:prstGeom prst="rect">
            <a:avLst/>
          </a:prstGeom>
          <a:noFill/>
          <a:ln w="9525">
            <a:noFill/>
            <a:miter lim="800000"/>
            <a:headEnd/>
            <a:tailEnd/>
          </a:ln>
        </p:spPr>
        <p:txBody>
          <a:bodyPr wrap="none">
            <a:spAutoFit/>
          </a:bodyPr>
          <a:lstStyle/>
          <a:p>
            <a:pPr eaLnBrk="0" hangingPunct="0"/>
            <a:r>
              <a:rPr lang="en-GB" sz="1800">
                <a:solidFill>
                  <a:srgbClr val="008000"/>
                </a:solidFill>
                <a:cs typeface="ＭＳ Ｐゴシック"/>
              </a:rPr>
              <a:t>+2%</a:t>
            </a:r>
          </a:p>
        </p:txBody>
      </p:sp>
      <p:sp>
        <p:nvSpPr>
          <p:cNvPr id="118794" name="TextBox 16"/>
          <p:cNvSpPr txBox="1">
            <a:spLocks noChangeArrowheads="1"/>
          </p:cNvSpPr>
          <p:nvPr/>
        </p:nvSpPr>
        <p:spPr bwMode="auto">
          <a:xfrm>
            <a:off x="107950" y="6480175"/>
            <a:ext cx="3671888" cy="261938"/>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GB Tourism Survey</a:t>
            </a:r>
          </a:p>
        </p:txBody>
      </p:sp>
      <p:sp>
        <p:nvSpPr>
          <p:cNvPr id="118795" name="Title 1"/>
          <p:cNvSpPr>
            <a:spLocks noGrp="1"/>
          </p:cNvSpPr>
          <p:nvPr>
            <p:ph type="title"/>
          </p:nvPr>
        </p:nvSpPr>
        <p:spPr bwMode="auto">
          <a:xfrm>
            <a:off x="468313" y="873125"/>
            <a:ext cx="8640762"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GB" sz="2400" u="sng" smtClean="0">
                <a:solidFill>
                  <a:schemeClr val="tx1"/>
                </a:solidFill>
              </a:rPr>
              <a:t>Spending</a:t>
            </a:r>
            <a:r>
              <a:rPr lang="en-GB" sz="2400" smtClean="0">
                <a:solidFill>
                  <a:schemeClr val="tx1"/>
                </a:solidFill>
              </a:rPr>
              <a:t> on domestic tourism has increased despite falling volumes</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3" name="Chart Placeholder 4"/>
          <p:cNvGraphicFramePr>
            <a:graphicFrameLocks/>
          </p:cNvGraphicFramePr>
          <p:nvPr/>
        </p:nvGraphicFramePr>
        <p:xfrm>
          <a:off x="-17463" y="1649413"/>
          <a:ext cx="7915276" cy="5057775"/>
        </p:xfrm>
        <a:graphic>
          <a:graphicData uri="http://schemas.openxmlformats.org/presentationml/2006/ole">
            <p:oleObj spid="_x0000_s120833" r:id="rId3" imgW="7919390" imgH="5054022" progId="Excel.Chart.8">
              <p:embed/>
            </p:oleObj>
          </a:graphicData>
        </a:graphic>
      </p:graphicFrame>
      <p:sp>
        <p:nvSpPr>
          <p:cNvPr id="120834" name="Title 1"/>
          <p:cNvSpPr>
            <a:spLocks noGrp="1"/>
          </p:cNvSpPr>
          <p:nvPr>
            <p:ph type="title"/>
          </p:nvPr>
        </p:nvSpPr>
        <p:spPr bwMode="auto">
          <a:xfrm>
            <a:off x="603250" y="887413"/>
            <a:ext cx="8640763" cy="1143000"/>
          </a:xfrm>
          <a:noFill/>
          <a:ln>
            <a:miter lim="800000"/>
            <a:headEnd/>
            <a:tailEnd/>
          </a:ln>
        </p:spPr>
        <p:txBody>
          <a:bodyPr vert="horz" wrap="square" tIns="45720" rIns="91440" bIns="45720" numCol="1" anchor="t" anchorCtr="0" compatLnSpc="1">
            <a:prstTxWarp prst="textNoShape">
              <a:avLst/>
            </a:prstTxWarp>
          </a:bodyPr>
          <a:lstStyle/>
          <a:p>
            <a:r>
              <a:rPr lang="en-GB" sz="2400" b="0" smtClean="0">
                <a:solidFill>
                  <a:srgbClr val="000000"/>
                </a:solidFill>
              </a:rPr>
              <a:t>...but as we saw in 2011, not all businesses benefit equally from spending growth</a:t>
            </a:r>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Content Placeholder 3"/>
          <p:cNvGraphicFramePr>
            <a:graphicFrameLocks noGrp="1"/>
          </p:cNvGraphicFramePr>
          <p:nvPr>
            <p:ph idx="1"/>
          </p:nvPr>
        </p:nvGraphicFramePr>
        <p:xfrm>
          <a:off x="436563" y="1871663"/>
          <a:ext cx="8248650" cy="4522787"/>
        </p:xfrm>
        <a:graphic>
          <a:graphicData uri="http://schemas.openxmlformats.org/presentationml/2006/ole">
            <p:oleObj spid="_x0000_s121857" r:id="rId4" imgW="8248603" imgH="4523624" progId="Excel.Chart.8">
              <p:embed/>
            </p:oleObj>
          </a:graphicData>
        </a:graphic>
      </p:graphicFrame>
      <p:sp>
        <p:nvSpPr>
          <p:cNvPr id="121858" name="Title 1"/>
          <p:cNvSpPr txBox="1">
            <a:spLocks/>
          </p:cNvSpPr>
          <p:nvPr/>
        </p:nvSpPr>
        <p:spPr bwMode="auto">
          <a:xfrm>
            <a:off x="325438" y="908050"/>
            <a:ext cx="8229600" cy="1143000"/>
          </a:xfrm>
          <a:prstGeom prst="rect">
            <a:avLst/>
          </a:prstGeom>
          <a:noFill/>
          <a:ln w="9525">
            <a:noFill/>
            <a:miter lim="800000"/>
            <a:headEnd/>
            <a:tailEnd/>
          </a:ln>
        </p:spPr>
        <p:txBody>
          <a:bodyPr/>
          <a:lstStyle/>
          <a:p>
            <a:r>
              <a:rPr lang="en-GB">
                <a:solidFill>
                  <a:srgbClr val="000000"/>
                </a:solidFill>
                <a:latin typeface="Verdana" pitchFamily="34" charset="0"/>
                <a:cs typeface="ＭＳ Ｐゴシック"/>
              </a:rPr>
              <a:t>1% growth in inbound travel in 2012 (spend +4%)</a:t>
            </a:r>
          </a:p>
        </p:txBody>
      </p:sp>
      <p:sp>
        <p:nvSpPr>
          <p:cNvPr id="121859" name="TextBox 5"/>
          <p:cNvSpPr txBox="1">
            <a:spLocks noChangeArrowheads="1"/>
          </p:cNvSpPr>
          <p:nvPr/>
        </p:nvSpPr>
        <p:spPr bwMode="auto">
          <a:xfrm>
            <a:off x="107950" y="6338888"/>
            <a:ext cx="4751388" cy="260350"/>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International Passenger Survey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bwMode="auto">
          <a:xfrm>
            <a:off x="306388" y="955675"/>
            <a:ext cx="8604250"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GB" sz="2400" smtClean="0">
                <a:solidFill>
                  <a:schemeClr val="tx1"/>
                </a:solidFill>
              </a:rPr>
              <a:t>There are signs of increased optimism about the economy (or at least decreased pessimism…)</a:t>
            </a:r>
          </a:p>
        </p:txBody>
      </p:sp>
      <p:sp>
        <p:nvSpPr>
          <p:cNvPr id="123906" name="TextBox 4"/>
          <p:cNvSpPr txBox="1">
            <a:spLocks noChangeArrowheads="1"/>
          </p:cNvSpPr>
          <p:nvPr/>
        </p:nvSpPr>
        <p:spPr bwMode="auto">
          <a:xfrm>
            <a:off x="107950" y="6338888"/>
            <a:ext cx="4751388" cy="260350"/>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VisitEngland Staycation Research</a:t>
            </a:r>
          </a:p>
        </p:txBody>
      </p:sp>
      <p:graphicFrame>
        <p:nvGraphicFramePr>
          <p:cNvPr id="123907" name="Content Placeholder 3"/>
          <p:cNvGraphicFramePr>
            <a:graphicFrameLocks noGrp="1"/>
          </p:cNvGraphicFramePr>
          <p:nvPr/>
        </p:nvGraphicFramePr>
        <p:xfrm>
          <a:off x="263525" y="2198688"/>
          <a:ext cx="8107363" cy="3714750"/>
        </p:xfrm>
        <a:graphic>
          <a:graphicData uri="http://schemas.openxmlformats.org/presentationml/2006/ole">
            <p:oleObj spid="_x0000_s123907" r:id="rId4" imgW="8108383" imgH="3712786" progId="Excel.Chart.8">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bwMode="auto">
          <a:xfrm>
            <a:off x="306388" y="955675"/>
            <a:ext cx="8604250"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GB" sz="2400" smtClean="0">
                <a:solidFill>
                  <a:schemeClr val="tx1"/>
                </a:solidFill>
              </a:rPr>
              <a:t>BUT levels of concern about personal finances remain high (and may not change as quickly as people think…)</a:t>
            </a:r>
          </a:p>
        </p:txBody>
      </p:sp>
      <p:graphicFrame>
        <p:nvGraphicFramePr>
          <p:cNvPr id="125954" name="Content Placeholder 3"/>
          <p:cNvGraphicFramePr>
            <a:graphicFrameLocks noGrp="1"/>
          </p:cNvGraphicFramePr>
          <p:nvPr>
            <p:ph idx="1"/>
          </p:nvPr>
        </p:nvGraphicFramePr>
        <p:xfrm>
          <a:off x="344488" y="2114550"/>
          <a:ext cx="8488362" cy="4522788"/>
        </p:xfrm>
        <a:graphic>
          <a:graphicData uri="http://schemas.openxmlformats.org/presentationml/2006/ole">
            <p:oleObj spid="_x0000_s125954" r:id="rId4" imgW="8486367" imgH="4523624" progId="Excel.Chart.8">
              <p:embed/>
            </p:oleObj>
          </a:graphicData>
        </a:graphic>
      </p:graphicFrame>
      <p:sp>
        <p:nvSpPr>
          <p:cNvPr id="125955" name="TextBox 4"/>
          <p:cNvSpPr txBox="1">
            <a:spLocks noChangeArrowheads="1"/>
          </p:cNvSpPr>
          <p:nvPr/>
        </p:nvSpPr>
        <p:spPr bwMode="auto">
          <a:xfrm>
            <a:off x="107950" y="6338888"/>
            <a:ext cx="4751388" cy="260350"/>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VisitEngland Staycation Research</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p:cNvSpPr>
            <a:spLocks noChangeArrowheads="1"/>
          </p:cNvSpPr>
          <p:nvPr/>
        </p:nvSpPr>
        <p:spPr bwMode="auto">
          <a:xfrm>
            <a:off x="687388" y="1814513"/>
            <a:ext cx="1717675" cy="1662112"/>
          </a:xfrm>
          <a:prstGeom prst="rect">
            <a:avLst/>
          </a:prstGeom>
          <a:solidFill>
            <a:srgbClr val="808080"/>
          </a:solidFill>
          <a:ln>
            <a:noFill/>
          </a:ln>
          <a:extLst>
            <a:ext uri="{91240B29-F687-4F45-9708-019B960494DF}"/>
          </a:extLst>
        </p:spPr>
        <p:txBody>
          <a:bodyPr lIns="0" tIns="0" rIns="0" bIns="0"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150" name="Freeform 3"/>
          <p:cNvSpPr>
            <a:spLocks noChangeAspect="1" noEditPoints="1"/>
          </p:cNvSpPr>
          <p:nvPr/>
        </p:nvSpPr>
        <p:spPr bwMode="auto">
          <a:xfrm>
            <a:off x="685800" y="1812925"/>
            <a:ext cx="1720850" cy="1671638"/>
          </a:xfrm>
          <a:custGeom>
            <a:avLst/>
            <a:gdLst>
              <a:gd name="T0" fmla="*/ 2147483647 w 2492"/>
              <a:gd name="T1" fmla="*/ 0 h 2492"/>
              <a:gd name="T2" fmla="*/ 0 w 2492"/>
              <a:gd name="T3" fmla="*/ 2147483647 h 2492"/>
              <a:gd name="T4" fmla="*/ 2147483647 w 2492"/>
              <a:gd name="T5" fmla="*/ 2147483647 h 2492"/>
              <a:gd name="T6" fmla="*/ 2147483647 w 2492"/>
              <a:gd name="T7" fmla="*/ 2147483647 h 2492"/>
              <a:gd name="T8" fmla="*/ 2147483647 w 2492"/>
              <a:gd name="T9" fmla="*/ 2147483647 h 2492"/>
              <a:gd name="T10" fmla="*/ 2147483647 w 2492"/>
              <a:gd name="T11" fmla="*/ 2147483647 h 2492"/>
              <a:gd name="T12" fmla="*/ 2147483647 w 2492"/>
              <a:gd name="T13" fmla="*/ 2147483647 h 2492"/>
              <a:gd name="T14" fmla="*/ 2147483647 w 2492"/>
              <a:gd name="T15" fmla="*/ 2147483647 h 2492"/>
              <a:gd name="T16" fmla="*/ 2147483647 w 2492"/>
              <a:gd name="T17" fmla="*/ 2147483647 h 2492"/>
              <a:gd name="T18" fmla="*/ 2147483647 w 2492"/>
              <a:gd name="T19" fmla="*/ 2147483647 h 2492"/>
              <a:gd name="T20" fmla="*/ 2147483647 w 2492"/>
              <a:gd name="T21" fmla="*/ 2147483647 h 2492"/>
              <a:gd name="T22" fmla="*/ 2147483647 w 2492"/>
              <a:gd name="T23" fmla="*/ 2147483647 h 2492"/>
              <a:gd name="T24" fmla="*/ 2147483647 w 2492"/>
              <a:gd name="T25" fmla="*/ 2147483647 h 2492"/>
              <a:gd name="T26" fmla="*/ 2147483647 w 2492"/>
              <a:gd name="T27" fmla="*/ 2147483647 h 2492"/>
              <a:gd name="T28" fmla="*/ 2147483647 w 2492"/>
              <a:gd name="T29" fmla="*/ 2147483647 h 2492"/>
              <a:gd name="T30" fmla="*/ 2147483647 w 2492"/>
              <a:gd name="T31" fmla="*/ 2147483647 h 2492"/>
              <a:gd name="T32" fmla="*/ 2147483647 w 2492"/>
              <a:gd name="T33" fmla="*/ 2147483647 h 2492"/>
              <a:gd name="T34" fmla="*/ 2147483647 w 2492"/>
              <a:gd name="T35" fmla="*/ 2147483647 h 2492"/>
              <a:gd name="T36" fmla="*/ 2147483647 w 2492"/>
              <a:gd name="T37" fmla="*/ 2147483647 h 2492"/>
              <a:gd name="T38" fmla="*/ 2147483647 w 2492"/>
              <a:gd name="T39" fmla="*/ 2147483647 h 2492"/>
              <a:gd name="T40" fmla="*/ 2147483647 w 2492"/>
              <a:gd name="T41" fmla="*/ 2147483647 h 2492"/>
              <a:gd name="T42" fmla="*/ 2147483647 w 2492"/>
              <a:gd name="T43" fmla="*/ 2147483647 h 2492"/>
              <a:gd name="T44" fmla="*/ 2147483647 w 2492"/>
              <a:gd name="T45" fmla="*/ 2147483647 h 2492"/>
              <a:gd name="T46" fmla="*/ 2147483647 w 2492"/>
              <a:gd name="T47" fmla="*/ 2147483647 h 2492"/>
              <a:gd name="T48" fmla="*/ 2147483647 w 2492"/>
              <a:gd name="T49" fmla="*/ 2147483647 h 2492"/>
              <a:gd name="T50" fmla="*/ 2147483647 w 2492"/>
              <a:gd name="T51" fmla="*/ 2147483647 h 2492"/>
              <a:gd name="T52" fmla="*/ 2147483647 w 2492"/>
              <a:gd name="T53" fmla="*/ 2147483647 h 2492"/>
              <a:gd name="T54" fmla="*/ 2147483647 w 2492"/>
              <a:gd name="T55" fmla="*/ 2147483647 h 2492"/>
              <a:gd name="T56" fmla="*/ 2147483647 w 2492"/>
              <a:gd name="T57" fmla="*/ 2147483647 h 2492"/>
              <a:gd name="T58" fmla="*/ 2147483647 w 2492"/>
              <a:gd name="T59" fmla="*/ 2147483647 h 2492"/>
              <a:gd name="T60" fmla="*/ 2147483647 w 2492"/>
              <a:gd name="T61" fmla="*/ 2147483647 h 2492"/>
              <a:gd name="T62" fmla="*/ 2147483647 w 2492"/>
              <a:gd name="T63" fmla="*/ 2147483647 h 2492"/>
              <a:gd name="T64" fmla="*/ 2147483647 w 2492"/>
              <a:gd name="T65" fmla="*/ 2147483647 h 2492"/>
              <a:gd name="T66" fmla="*/ 2147483647 w 2492"/>
              <a:gd name="T67" fmla="*/ 2147483647 h 2492"/>
              <a:gd name="T68" fmla="*/ 2147483647 w 2492"/>
              <a:gd name="T69" fmla="*/ 2147483647 h 2492"/>
              <a:gd name="T70" fmla="*/ 2147483647 w 2492"/>
              <a:gd name="T71" fmla="*/ 2147483647 h 2492"/>
              <a:gd name="T72" fmla="*/ 2147483647 w 2492"/>
              <a:gd name="T73" fmla="*/ 2147483647 h 2492"/>
              <a:gd name="T74" fmla="*/ 2147483647 w 2492"/>
              <a:gd name="T75" fmla="*/ 2147483647 h 2492"/>
              <a:gd name="T76" fmla="*/ 2147483647 w 2492"/>
              <a:gd name="T77" fmla="*/ 2147483647 h 2492"/>
              <a:gd name="T78" fmla="*/ 2147483647 w 2492"/>
              <a:gd name="T79" fmla="*/ 2147483647 h 2492"/>
              <a:gd name="T80" fmla="*/ 2147483647 w 2492"/>
              <a:gd name="T81" fmla="*/ 2147483647 h 2492"/>
              <a:gd name="T82" fmla="*/ 2147483647 w 2492"/>
              <a:gd name="T83" fmla="*/ 2147483647 h 2492"/>
              <a:gd name="T84" fmla="*/ 2147483647 w 2492"/>
              <a:gd name="T85" fmla="*/ 2147483647 h 2492"/>
              <a:gd name="T86" fmla="*/ 2147483647 w 2492"/>
              <a:gd name="T87" fmla="*/ 2147483647 h 24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92"/>
              <a:gd name="T133" fmla="*/ 0 h 2492"/>
              <a:gd name="T134" fmla="*/ 2492 w 2492"/>
              <a:gd name="T135" fmla="*/ 2492 h 24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92" h="2492">
                <a:moveTo>
                  <a:pt x="0" y="0"/>
                </a:moveTo>
                <a:lnTo>
                  <a:pt x="2492" y="0"/>
                </a:lnTo>
                <a:lnTo>
                  <a:pt x="2492" y="2492"/>
                </a:lnTo>
                <a:lnTo>
                  <a:pt x="0" y="2492"/>
                </a:lnTo>
                <a:lnTo>
                  <a:pt x="0" y="0"/>
                </a:lnTo>
                <a:close/>
                <a:moveTo>
                  <a:pt x="2379" y="226"/>
                </a:moveTo>
                <a:lnTo>
                  <a:pt x="2379" y="215"/>
                </a:lnTo>
                <a:lnTo>
                  <a:pt x="2377" y="203"/>
                </a:lnTo>
                <a:lnTo>
                  <a:pt x="2375" y="191"/>
                </a:lnTo>
                <a:lnTo>
                  <a:pt x="2372" y="182"/>
                </a:lnTo>
                <a:lnTo>
                  <a:pt x="2366" y="172"/>
                </a:lnTo>
                <a:lnTo>
                  <a:pt x="2360" y="163"/>
                </a:lnTo>
                <a:lnTo>
                  <a:pt x="2354" y="153"/>
                </a:lnTo>
                <a:lnTo>
                  <a:pt x="2347" y="145"/>
                </a:lnTo>
                <a:lnTo>
                  <a:pt x="2339" y="138"/>
                </a:lnTo>
                <a:lnTo>
                  <a:pt x="2329" y="132"/>
                </a:lnTo>
                <a:lnTo>
                  <a:pt x="2320" y="126"/>
                </a:lnTo>
                <a:lnTo>
                  <a:pt x="2310" y="120"/>
                </a:lnTo>
                <a:lnTo>
                  <a:pt x="2301" y="117"/>
                </a:lnTo>
                <a:lnTo>
                  <a:pt x="2289" y="115"/>
                </a:lnTo>
                <a:lnTo>
                  <a:pt x="2277" y="113"/>
                </a:lnTo>
                <a:lnTo>
                  <a:pt x="2266" y="113"/>
                </a:lnTo>
                <a:lnTo>
                  <a:pt x="888" y="113"/>
                </a:lnTo>
                <a:lnTo>
                  <a:pt x="871" y="113"/>
                </a:lnTo>
                <a:lnTo>
                  <a:pt x="854" y="115"/>
                </a:lnTo>
                <a:lnTo>
                  <a:pt x="836" y="117"/>
                </a:lnTo>
                <a:lnTo>
                  <a:pt x="821" y="120"/>
                </a:lnTo>
                <a:lnTo>
                  <a:pt x="788" y="132"/>
                </a:lnTo>
                <a:lnTo>
                  <a:pt x="758" y="147"/>
                </a:lnTo>
                <a:lnTo>
                  <a:pt x="727" y="165"/>
                </a:lnTo>
                <a:lnTo>
                  <a:pt x="698" y="186"/>
                </a:lnTo>
                <a:lnTo>
                  <a:pt x="669" y="209"/>
                </a:lnTo>
                <a:lnTo>
                  <a:pt x="642" y="234"/>
                </a:lnTo>
                <a:lnTo>
                  <a:pt x="234" y="646"/>
                </a:lnTo>
                <a:lnTo>
                  <a:pt x="209" y="673"/>
                </a:lnTo>
                <a:lnTo>
                  <a:pt x="186" y="700"/>
                </a:lnTo>
                <a:lnTo>
                  <a:pt x="165" y="729"/>
                </a:lnTo>
                <a:lnTo>
                  <a:pt x="147" y="760"/>
                </a:lnTo>
                <a:lnTo>
                  <a:pt x="132" y="790"/>
                </a:lnTo>
                <a:lnTo>
                  <a:pt x="120" y="823"/>
                </a:lnTo>
                <a:lnTo>
                  <a:pt x="117" y="840"/>
                </a:lnTo>
                <a:lnTo>
                  <a:pt x="115" y="857"/>
                </a:lnTo>
                <a:lnTo>
                  <a:pt x="113" y="873"/>
                </a:lnTo>
                <a:lnTo>
                  <a:pt x="113" y="890"/>
                </a:lnTo>
                <a:lnTo>
                  <a:pt x="113" y="2266"/>
                </a:lnTo>
                <a:lnTo>
                  <a:pt x="113" y="2277"/>
                </a:lnTo>
                <a:lnTo>
                  <a:pt x="115" y="2289"/>
                </a:lnTo>
                <a:lnTo>
                  <a:pt x="117" y="2301"/>
                </a:lnTo>
                <a:lnTo>
                  <a:pt x="120" y="2310"/>
                </a:lnTo>
                <a:lnTo>
                  <a:pt x="126" y="2320"/>
                </a:lnTo>
                <a:lnTo>
                  <a:pt x="132" y="2329"/>
                </a:lnTo>
                <a:lnTo>
                  <a:pt x="138" y="2339"/>
                </a:lnTo>
                <a:lnTo>
                  <a:pt x="145" y="2347"/>
                </a:lnTo>
                <a:lnTo>
                  <a:pt x="153" y="2354"/>
                </a:lnTo>
                <a:lnTo>
                  <a:pt x="163" y="2360"/>
                </a:lnTo>
                <a:lnTo>
                  <a:pt x="172" y="2366"/>
                </a:lnTo>
                <a:lnTo>
                  <a:pt x="182" y="2372"/>
                </a:lnTo>
                <a:lnTo>
                  <a:pt x="191" y="2375"/>
                </a:lnTo>
                <a:lnTo>
                  <a:pt x="203" y="2377"/>
                </a:lnTo>
                <a:lnTo>
                  <a:pt x="215" y="2379"/>
                </a:lnTo>
                <a:lnTo>
                  <a:pt x="226" y="2379"/>
                </a:lnTo>
                <a:lnTo>
                  <a:pt x="1606" y="2379"/>
                </a:lnTo>
                <a:lnTo>
                  <a:pt x="1623" y="2379"/>
                </a:lnTo>
                <a:lnTo>
                  <a:pt x="1640" y="2377"/>
                </a:lnTo>
                <a:lnTo>
                  <a:pt x="1656" y="2375"/>
                </a:lnTo>
                <a:lnTo>
                  <a:pt x="1673" y="2372"/>
                </a:lnTo>
                <a:lnTo>
                  <a:pt x="1706" y="2360"/>
                </a:lnTo>
                <a:lnTo>
                  <a:pt x="1736" y="2345"/>
                </a:lnTo>
                <a:lnTo>
                  <a:pt x="1767" y="2327"/>
                </a:lnTo>
                <a:lnTo>
                  <a:pt x="1796" y="2306"/>
                </a:lnTo>
                <a:lnTo>
                  <a:pt x="1825" y="2283"/>
                </a:lnTo>
                <a:lnTo>
                  <a:pt x="1850" y="2258"/>
                </a:lnTo>
                <a:lnTo>
                  <a:pt x="2258" y="1848"/>
                </a:lnTo>
                <a:lnTo>
                  <a:pt x="2279" y="1827"/>
                </a:lnTo>
                <a:lnTo>
                  <a:pt x="2299" y="1803"/>
                </a:lnTo>
                <a:lnTo>
                  <a:pt x="2297" y="1803"/>
                </a:lnTo>
                <a:lnTo>
                  <a:pt x="2314" y="1780"/>
                </a:lnTo>
                <a:lnTo>
                  <a:pt x="2331" y="1757"/>
                </a:lnTo>
                <a:lnTo>
                  <a:pt x="2345" y="1732"/>
                </a:lnTo>
                <a:lnTo>
                  <a:pt x="2356" y="1708"/>
                </a:lnTo>
                <a:lnTo>
                  <a:pt x="2366" y="1683"/>
                </a:lnTo>
                <a:lnTo>
                  <a:pt x="2373" y="1656"/>
                </a:lnTo>
                <a:lnTo>
                  <a:pt x="2379" y="1629"/>
                </a:lnTo>
                <a:lnTo>
                  <a:pt x="2379" y="1602"/>
                </a:lnTo>
                <a:lnTo>
                  <a:pt x="2379" y="921"/>
                </a:lnTo>
                <a:lnTo>
                  <a:pt x="2379" y="226"/>
                </a:lnTo>
                <a:close/>
              </a:path>
            </a:pathLst>
          </a:custGeom>
          <a:solidFill>
            <a:srgbClr val="FFFFFF"/>
          </a:solidFill>
          <a:ln>
            <a:noFill/>
          </a:ln>
          <a:extLst>
            <a:ext uri="{91240B29-F687-4F45-9708-019B960494DF}"/>
          </a:extLst>
        </p:spPr>
        <p:txBody>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151" name="Text Box 4"/>
          <p:cNvSpPr txBox="1">
            <a:spLocks noChangeArrowheads="1"/>
          </p:cNvSpPr>
          <p:nvPr/>
        </p:nvSpPr>
        <p:spPr bwMode="auto">
          <a:xfrm>
            <a:off x="738188" y="2346325"/>
            <a:ext cx="1600200" cy="609600"/>
          </a:xfrm>
          <a:prstGeom prst="rect">
            <a:avLst/>
          </a:prstGeom>
          <a:noFill/>
          <a:ln>
            <a:noFill/>
          </a:ln>
          <a:extLst>
            <a:ext uri="{909E8E84-426E-40DD-AFC4-6F175D3DCCD1}"/>
            <a:ext uri="{91240B29-F687-4F45-9708-019B960494DF}"/>
          </a:extLst>
        </p:spPr>
        <p:txBody>
          <a:bodyPr lIns="0" tIns="0" rIns="0" bIns="0">
            <a:spAutoFit/>
          </a:bodyPr>
          <a:lstStyle>
            <a:lvl1pPr marL="3175" indent="-31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GB" sz="2000" kern="0" dirty="0" smtClean="0">
                <a:solidFill>
                  <a:srgbClr val="FFFFFF"/>
                </a:solidFill>
                <a:ea typeface="ＭＳ Ｐゴシック" charset="-128"/>
                <a:cs typeface="+mn-cs"/>
              </a:rPr>
              <a:t>Overall</a:t>
            </a:r>
          </a:p>
          <a:p>
            <a:pPr algn="ctr" eaLnBrk="1" fontAlgn="auto" hangingPunct="1">
              <a:spcBef>
                <a:spcPts val="0"/>
              </a:spcBef>
              <a:spcAft>
                <a:spcPts val="0"/>
              </a:spcAft>
              <a:defRPr/>
            </a:pPr>
            <a:r>
              <a:rPr lang="en-GB" sz="2000" kern="0" dirty="0" smtClean="0">
                <a:solidFill>
                  <a:srgbClr val="FFFFFF"/>
                </a:solidFill>
                <a:ea typeface="ＭＳ Ｐゴシック" charset="-128"/>
                <a:cs typeface="+mn-cs"/>
              </a:rPr>
              <a:t>Performance</a:t>
            </a:r>
            <a:endParaRPr lang="de-DE" sz="2000" kern="0" smtClean="0">
              <a:solidFill>
                <a:srgbClr val="FFFFFF"/>
              </a:solidFill>
              <a:ea typeface="ＭＳ Ｐゴシック" charset="-128"/>
              <a:cs typeface="+mn-cs"/>
            </a:endParaRPr>
          </a:p>
        </p:txBody>
      </p:sp>
      <p:sp>
        <p:nvSpPr>
          <p:cNvPr id="152" name="Text Box 5"/>
          <p:cNvSpPr txBox="1">
            <a:spLocks noChangeArrowheads="1"/>
          </p:cNvSpPr>
          <p:nvPr/>
        </p:nvSpPr>
        <p:spPr bwMode="auto">
          <a:xfrm>
            <a:off x="466725" y="3948113"/>
            <a:ext cx="1770063" cy="212725"/>
          </a:xfrm>
          <a:prstGeom prst="rect">
            <a:avLst/>
          </a:prstGeom>
          <a:noFill/>
          <a:ln>
            <a:noFill/>
          </a:ln>
          <a:extLst>
            <a:ext uri="{909E8E84-426E-40DD-AFC4-6F175D3DCCD1}"/>
            <a:ext uri="{91240B29-F687-4F45-9708-019B960494DF}"/>
          </a:extLst>
        </p:spPr>
        <p:txBody>
          <a:bodyPr lIns="0" tIns="0" rIns="0" bIns="0">
            <a:spAutoFit/>
          </a:bodyPr>
          <a:lstStyle>
            <a:lvl1pPr marL="101600" indent="-101600" eaLnBrk="0" hangingPunct="0">
              <a:tabLst>
                <a:tab pos="190500" algn="l"/>
              </a:tabLst>
              <a:defRPr>
                <a:solidFill>
                  <a:schemeClr val="tx1"/>
                </a:solidFill>
                <a:latin typeface="Arial" pitchFamily="34" charset="0"/>
              </a:defRPr>
            </a:lvl1pPr>
            <a:lvl2pPr marL="742950" indent="-285750" eaLnBrk="0" hangingPunct="0">
              <a:tabLst>
                <a:tab pos="190500" algn="l"/>
              </a:tabLst>
              <a:defRPr>
                <a:solidFill>
                  <a:schemeClr val="tx1"/>
                </a:solidFill>
                <a:latin typeface="Arial" pitchFamily="34" charset="0"/>
              </a:defRPr>
            </a:lvl2pPr>
            <a:lvl3pPr marL="1143000" indent="-228600" eaLnBrk="0" hangingPunct="0">
              <a:tabLst>
                <a:tab pos="190500" algn="l"/>
              </a:tabLst>
              <a:defRPr>
                <a:solidFill>
                  <a:schemeClr val="tx1"/>
                </a:solidFill>
                <a:latin typeface="Arial" pitchFamily="34" charset="0"/>
              </a:defRPr>
            </a:lvl3pPr>
            <a:lvl4pPr marL="1600200" indent="-228600" eaLnBrk="0" hangingPunct="0">
              <a:tabLst>
                <a:tab pos="190500" algn="l"/>
              </a:tabLst>
              <a:defRPr>
                <a:solidFill>
                  <a:schemeClr val="tx1"/>
                </a:solidFill>
                <a:latin typeface="Arial" pitchFamily="34" charset="0"/>
              </a:defRPr>
            </a:lvl4pPr>
            <a:lvl5pPr marL="2057400" indent="-228600" eaLnBrk="0" hangingPunct="0">
              <a:tabLst>
                <a:tab pos="190500" algn="l"/>
              </a:tabLst>
              <a:defRPr>
                <a:solidFill>
                  <a:schemeClr val="tx1"/>
                </a:solidFill>
                <a:latin typeface="Arial" pitchFamily="34" charset="0"/>
              </a:defRPr>
            </a:lvl5pPr>
            <a:lvl6pPr marL="2514600" indent="-228600" eaLnBrk="0" fontAlgn="base" hangingPunct="0">
              <a:spcBef>
                <a:spcPct val="0"/>
              </a:spcBef>
              <a:spcAft>
                <a:spcPct val="0"/>
              </a:spcAft>
              <a:tabLst>
                <a:tab pos="190500" algn="l"/>
              </a:tabLst>
              <a:defRPr>
                <a:solidFill>
                  <a:schemeClr val="tx1"/>
                </a:solidFill>
                <a:latin typeface="Arial" pitchFamily="34" charset="0"/>
              </a:defRPr>
            </a:lvl6pPr>
            <a:lvl7pPr marL="2971800" indent="-228600" eaLnBrk="0" fontAlgn="base" hangingPunct="0">
              <a:spcBef>
                <a:spcPct val="0"/>
              </a:spcBef>
              <a:spcAft>
                <a:spcPct val="0"/>
              </a:spcAft>
              <a:tabLst>
                <a:tab pos="190500" algn="l"/>
              </a:tabLst>
              <a:defRPr>
                <a:solidFill>
                  <a:schemeClr val="tx1"/>
                </a:solidFill>
                <a:latin typeface="Arial" pitchFamily="34" charset="0"/>
              </a:defRPr>
            </a:lvl7pPr>
            <a:lvl8pPr marL="3429000" indent="-228600" eaLnBrk="0" fontAlgn="base" hangingPunct="0">
              <a:spcBef>
                <a:spcPct val="0"/>
              </a:spcBef>
              <a:spcAft>
                <a:spcPct val="0"/>
              </a:spcAft>
              <a:tabLst>
                <a:tab pos="190500" algn="l"/>
              </a:tabLst>
              <a:defRPr>
                <a:solidFill>
                  <a:schemeClr val="tx1"/>
                </a:solidFill>
                <a:latin typeface="Arial" pitchFamily="34" charset="0"/>
              </a:defRPr>
            </a:lvl8pPr>
            <a:lvl9pPr marL="3886200" indent="-228600" eaLnBrk="0" fontAlgn="base" hangingPunct="0">
              <a:spcBef>
                <a:spcPct val="0"/>
              </a:spcBef>
              <a:spcAft>
                <a:spcPct val="0"/>
              </a:spcAft>
              <a:tabLst>
                <a:tab pos="190500" algn="l"/>
              </a:tabLst>
              <a:defRPr>
                <a:solidFill>
                  <a:schemeClr val="tx1"/>
                </a:solidFill>
                <a:latin typeface="Arial" pitchFamily="34" charset="0"/>
              </a:defRPr>
            </a:lvl9pPr>
          </a:lstStyle>
          <a:p>
            <a:pPr algn="r" eaLnBrk="1" fontAlgn="auto" hangingPunct="1">
              <a:spcBef>
                <a:spcPct val="50000"/>
              </a:spcBef>
              <a:spcAft>
                <a:spcPct val="25000"/>
              </a:spcAft>
              <a:buSzPct val="140000"/>
              <a:defRPr/>
            </a:pPr>
            <a:endParaRPr lang="de-DE" sz="1400" kern="0" smtClean="0">
              <a:solidFill>
                <a:srgbClr val="FFFFFF"/>
              </a:solidFill>
              <a:ea typeface="ＭＳ Ｐゴシック" charset="-128"/>
              <a:cs typeface="+mn-cs"/>
            </a:endParaRPr>
          </a:p>
        </p:txBody>
      </p:sp>
      <p:sp>
        <p:nvSpPr>
          <p:cNvPr id="153" name="Rectangle 6"/>
          <p:cNvSpPr>
            <a:spLocks noChangeArrowheads="1"/>
          </p:cNvSpPr>
          <p:nvPr/>
        </p:nvSpPr>
        <p:spPr bwMode="auto">
          <a:xfrm>
            <a:off x="687388" y="3960813"/>
            <a:ext cx="1717675" cy="1662112"/>
          </a:xfrm>
          <a:prstGeom prst="rect">
            <a:avLst/>
          </a:prstGeom>
          <a:solidFill>
            <a:srgbClr val="808080"/>
          </a:solidFill>
          <a:ln>
            <a:noFill/>
          </a:ln>
          <a:extLst>
            <a:ext uri="{91240B29-F687-4F45-9708-019B960494DF}"/>
          </a:extLst>
        </p:spPr>
        <p:txBody>
          <a:bodyPr lIns="0" tIns="0" rIns="0" bIns="0"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154" name="Freeform 7"/>
          <p:cNvSpPr>
            <a:spLocks noChangeAspect="1" noEditPoints="1"/>
          </p:cNvSpPr>
          <p:nvPr/>
        </p:nvSpPr>
        <p:spPr bwMode="auto">
          <a:xfrm>
            <a:off x="685800" y="3970338"/>
            <a:ext cx="1720850" cy="1671637"/>
          </a:xfrm>
          <a:custGeom>
            <a:avLst/>
            <a:gdLst>
              <a:gd name="T0" fmla="*/ 2147483647 w 2492"/>
              <a:gd name="T1" fmla="*/ 0 h 2492"/>
              <a:gd name="T2" fmla="*/ 0 w 2492"/>
              <a:gd name="T3" fmla="*/ 2147483647 h 2492"/>
              <a:gd name="T4" fmla="*/ 2147483647 w 2492"/>
              <a:gd name="T5" fmla="*/ 2147483647 h 2492"/>
              <a:gd name="T6" fmla="*/ 2147483647 w 2492"/>
              <a:gd name="T7" fmla="*/ 2147483647 h 2492"/>
              <a:gd name="T8" fmla="*/ 2147483647 w 2492"/>
              <a:gd name="T9" fmla="*/ 2147483647 h 2492"/>
              <a:gd name="T10" fmla="*/ 2147483647 w 2492"/>
              <a:gd name="T11" fmla="*/ 2147483647 h 2492"/>
              <a:gd name="T12" fmla="*/ 2147483647 w 2492"/>
              <a:gd name="T13" fmla="*/ 2147483647 h 2492"/>
              <a:gd name="T14" fmla="*/ 2147483647 w 2492"/>
              <a:gd name="T15" fmla="*/ 2147483647 h 2492"/>
              <a:gd name="T16" fmla="*/ 2147483647 w 2492"/>
              <a:gd name="T17" fmla="*/ 2147483647 h 2492"/>
              <a:gd name="T18" fmla="*/ 2147483647 w 2492"/>
              <a:gd name="T19" fmla="*/ 2147483647 h 2492"/>
              <a:gd name="T20" fmla="*/ 2147483647 w 2492"/>
              <a:gd name="T21" fmla="*/ 2147483647 h 2492"/>
              <a:gd name="T22" fmla="*/ 2147483647 w 2492"/>
              <a:gd name="T23" fmla="*/ 2147483647 h 2492"/>
              <a:gd name="T24" fmla="*/ 2147483647 w 2492"/>
              <a:gd name="T25" fmla="*/ 2147483647 h 2492"/>
              <a:gd name="T26" fmla="*/ 2147483647 w 2492"/>
              <a:gd name="T27" fmla="*/ 2147483647 h 2492"/>
              <a:gd name="T28" fmla="*/ 2147483647 w 2492"/>
              <a:gd name="T29" fmla="*/ 2147483647 h 2492"/>
              <a:gd name="T30" fmla="*/ 2147483647 w 2492"/>
              <a:gd name="T31" fmla="*/ 2147483647 h 2492"/>
              <a:gd name="T32" fmla="*/ 2147483647 w 2492"/>
              <a:gd name="T33" fmla="*/ 2147483647 h 2492"/>
              <a:gd name="T34" fmla="*/ 2147483647 w 2492"/>
              <a:gd name="T35" fmla="*/ 2147483647 h 2492"/>
              <a:gd name="T36" fmla="*/ 2147483647 w 2492"/>
              <a:gd name="T37" fmla="*/ 2147483647 h 2492"/>
              <a:gd name="T38" fmla="*/ 2147483647 w 2492"/>
              <a:gd name="T39" fmla="*/ 2147483647 h 2492"/>
              <a:gd name="T40" fmla="*/ 2147483647 w 2492"/>
              <a:gd name="T41" fmla="*/ 2147483647 h 2492"/>
              <a:gd name="T42" fmla="*/ 2147483647 w 2492"/>
              <a:gd name="T43" fmla="*/ 2147483647 h 2492"/>
              <a:gd name="T44" fmla="*/ 2147483647 w 2492"/>
              <a:gd name="T45" fmla="*/ 2147483647 h 2492"/>
              <a:gd name="T46" fmla="*/ 2147483647 w 2492"/>
              <a:gd name="T47" fmla="*/ 2147483647 h 2492"/>
              <a:gd name="T48" fmla="*/ 2147483647 w 2492"/>
              <a:gd name="T49" fmla="*/ 2147483647 h 2492"/>
              <a:gd name="T50" fmla="*/ 2147483647 w 2492"/>
              <a:gd name="T51" fmla="*/ 2147483647 h 2492"/>
              <a:gd name="T52" fmla="*/ 2147483647 w 2492"/>
              <a:gd name="T53" fmla="*/ 2147483647 h 2492"/>
              <a:gd name="T54" fmla="*/ 2147483647 w 2492"/>
              <a:gd name="T55" fmla="*/ 2147483647 h 2492"/>
              <a:gd name="T56" fmla="*/ 2147483647 w 2492"/>
              <a:gd name="T57" fmla="*/ 2147483647 h 2492"/>
              <a:gd name="T58" fmla="*/ 2147483647 w 2492"/>
              <a:gd name="T59" fmla="*/ 2147483647 h 2492"/>
              <a:gd name="T60" fmla="*/ 2147483647 w 2492"/>
              <a:gd name="T61" fmla="*/ 2147483647 h 2492"/>
              <a:gd name="T62" fmla="*/ 2147483647 w 2492"/>
              <a:gd name="T63" fmla="*/ 2147483647 h 2492"/>
              <a:gd name="T64" fmla="*/ 2147483647 w 2492"/>
              <a:gd name="T65" fmla="*/ 2147483647 h 2492"/>
              <a:gd name="T66" fmla="*/ 2147483647 w 2492"/>
              <a:gd name="T67" fmla="*/ 2147483647 h 2492"/>
              <a:gd name="T68" fmla="*/ 2147483647 w 2492"/>
              <a:gd name="T69" fmla="*/ 2147483647 h 2492"/>
              <a:gd name="T70" fmla="*/ 2147483647 w 2492"/>
              <a:gd name="T71" fmla="*/ 2147483647 h 2492"/>
              <a:gd name="T72" fmla="*/ 2147483647 w 2492"/>
              <a:gd name="T73" fmla="*/ 2147483647 h 2492"/>
              <a:gd name="T74" fmla="*/ 2147483647 w 2492"/>
              <a:gd name="T75" fmla="*/ 2147483647 h 2492"/>
              <a:gd name="T76" fmla="*/ 2147483647 w 2492"/>
              <a:gd name="T77" fmla="*/ 2147483647 h 2492"/>
              <a:gd name="T78" fmla="*/ 2147483647 w 2492"/>
              <a:gd name="T79" fmla="*/ 2147483647 h 2492"/>
              <a:gd name="T80" fmla="*/ 2147483647 w 2492"/>
              <a:gd name="T81" fmla="*/ 2147483647 h 2492"/>
              <a:gd name="T82" fmla="*/ 2147483647 w 2492"/>
              <a:gd name="T83" fmla="*/ 2147483647 h 2492"/>
              <a:gd name="T84" fmla="*/ 2147483647 w 2492"/>
              <a:gd name="T85" fmla="*/ 2147483647 h 2492"/>
              <a:gd name="T86" fmla="*/ 2147483647 w 2492"/>
              <a:gd name="T87" fmla="*/ 2147483647 h 24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92"/>
              <a:gd name="T133" fmla="*/ 0 h 2492"/>
              <a:gd name="T134" fmla="*/ 2492 w 2492"/>
              <a:gd name="T135" fmla="*/ 2492 h 24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92" h="2492">
                <a:moveTo>
                  <a:pt x="0" y="0"/>
                </a:moveTo>
                <a:lnTo>
                  <a:pt x="2492" y="0"/>
                </a:lnTo>
                <a:lnTo>
                  <a:pt x="2492" y="2492"/>
                </a:lnTo>
                <a:lnTo>
                  <a:pt x="0" y="2492"/>
                </a:lnTo>
                <a:lnTo>
                  <a:pt x="0" y="0"/>
                </a:lnTo>
                <a:close/>
                <a:moveTo>
                  <a:pt x="2379" y="226"/>
                </a:moveTo>
                <a:lnTo>
                  <a:pt x="2379" y="215"/>
                </a:lnTo>
                <a:lnTo>
                  <a:pt x="2377" y="203"/>
                </a:lnTo>
                <a:lnTo>
                  <a:pt x="2375" y="191"/>
                </a:lnTo>
                <a:lnTo>
                  <a:pt x="2372" y="182"/>
                </a:lnTo>
                <a:lnTo>
                  <a:pt x="2366" y="172"/>
                </a:lnTo>
                <a:lnTo>
                  <a:pt x="2360" y="163"/>
                </a:lnTo>
                <a:lnTo>
                  <a:pt x="2354" y="153"/>
                </a:lnTo>
                <a:lnTo>
                  <a:pt x="2347" y="145"/>
                </a:lnTo>
                <a:lnTo>
                  <a:pt x="2339" y="138"/>
                </a:lnTo>
                <a:lnTo>
                  <a:pt x="2329" y="132"/>
                </a:lnTo>
                <a:lnTo>
                  <a:pt x="2320" y="126"/>
                </a:lnTo>
                <a:lnTo>
                  <a:pt x="2310" y="120"/>
                </a:lnTo>
                <a:lnTo>
                  <a:pt x="2301" y="117"/>
                </a:lnTo>
                <a:lnTo>
                  <a:pt x="2289" y="115"/>
                </a:lnTo>
                <a:lnTo>
                  <a:pt x="2277" y="113"/>
                </a:lnTo>
                <a:lnTo>
                  <a:pt x="2266" y="113"/>
                </a:lnTo>
                <a:lnTo>
                  <a:pt x="888" y="113"/>
                </a:lnTo>
                <a:lnTo>
                  <a:pt x="871" y="113"/>
                </a:lnTo>
                <a:lnTo>
                  <a:pt x="854" y="115"/>
                </a:lnTo>
                <a:lnTo>
                  <a:pt x="836" y="117"/>
                </a:lnTo>
                <a:lnTo>
                  <a:pt x="821" y="120"/>
                </a:lnTo>
                <a:lnTo>
                  <a:pt x="788" y="132"/>
                </a:lnTo>
                <a:lnTo>
                  <a:pt x="758" y="147"/>
                </a:lnTo>
                <a:lnTo>
                  <a:pt x="727" y="165"/>
                </a:lnTo>
                <a:lnTo>
                  <a:pt x="698" y="186"/>
                </a:lnTo>
                <a:lnTo>
                  <a:pt x="669" y="209"/>
                </a:lnTo>
                <a:lnTo>
                  <a:pt x="642" y="234"/>
                </a:lnTo>
                <a:lnTo>
                  <a:pt x="234" y="646"/>
                </a:lnTo>
                <a:lnTo>
                  <a:pt x="209" y="673"/>
                </a:lnTo>
                <a:lnTo>
                  <a:pt x="186" y="700"/>
                </a:lnTo>
                <a:lnTo>
                  <a:pt x="165" y="729"/>
                </a:lnTo>
                <a:lnTo>
                  <a:pt x="147" y="760"/>
                </a:lnTo>
                <a:lnTo>
                  <a:pt x="132" y="790"/>
                </a:lnTo>
                <a:lnTo>
                  <a:pt x="120" y="823"/>
                </a:lnTo>
                <a:lnTo>
                  <a:pt x="117" y="840"/>
                </a:lnTo>
                <a:lnTo>
                  <a:pt x="115" y="857"/>
                </a:lnTo>
                <a:lnTo>
                  <a:pt x="113" y="873"/>
                </a:lnTo>
                <a:lnTo>
                  <a:pt x="113" y="890"/>
                </a:lnTo>
                <a:lnTo>
                  <a:pt x="113" y="2266"/>
                </a:lnTo>
                <a:lnTo>
                  <a:pt x="113" y="2277"/>
                </a:lnTo>
                <a:lnTo>
                  <a:pt x="115" y="2289"/>
                </a:lnTo>
                <a:lnTo>
                  <a:pt x="117" y="2301"/>
                </a:lnTo>
                <a:lnTo>
                  <a:pt x="120" y="2310"/>
                </a:lnTo>
                <a:lnTo>
                  <a:pt x="126" y="2320"/>
                </a:lnTo>
                <a:lnTo>
                  <a:pt x="132" y="2329"/>
                </a:lnTo>
                <a:lnTo>
                  <a:pt x="138" y="2339"/>
                </a:lnTo>
                <a:lnTo>
                  <a:pt x="145" y="2347"/>
                </a:lnTo>
                <a:lnTo>
                  <a:pt x="153" y="2354"/>
                </a:lnTo>
                <a:lnTo>
                  <a:pt x="163" y="2360"/>
                </a:lnTo>
                <a:lnTo>
                  <a:pt x="172" y="2366"/>
                </a:lnTo>
                <a:lnTo>
                  <a:pt x="182" y="2372"/>
                </a:lnTo>
                <a:lnTo>
                  <a:pt x="191" y="2375"/>
                </a:lnTo>
                <a:lnTo>
                  <a:pt x="203" y="2377"/>
                </a:lnTo>
                <a:lnTo>
                  <a:pt x="215" y="2379"/>
                </a:lnTo>
                <a:lnTo>
                  <a:pt x="226" y="2379"/>
                </a:lnTo>
                <a:lnTo>
                  <a:pt x="1606" y="2379"/>
                </a:lnTo>
                <a:lnTo>
                  <a:pt x="1623" y="2379"/>
                </a:lnTo>
                <a:lnTo>
                  <a:pt x="1640" y="2377"/>
                </a:lnTo>
                <a:lnTo>
                  <a:pt x="1656" y="2375"/>
                </a:lnTo>
                <a:lnTo>
                  <a:pt x="1673" y="2372"/>
                </a:lnTo>
                <a:lnTo>
                  <a:pt x="1706" y="2360"/>
                </a:lnTo>
                <a:lnTo>
                  <a:pt x="1736" y="2345"/>
                </a:lnTo>
                <a:lnTo>
                  <a:pt x="1767" y="2327"/>
                </a:lnTo>
                <a:lnTo>
                  <a:pt x="1796" y="2306"/>
                </a:lnTo>
                <a:lnTo>
                  <a:pt x="1825" y="2283"/>
                </a:lnTo>
                <a:lnTo>
                  <a:pt x="1850" y="2258"/>
                </a:lnTo>
                <a:lnTo>
                  <a:pt x="2258" y="1848"/>
                </a:lnTo>
                <a:lnTo>
                  <a:pt x="2279" y="1827"/>
                </a:lnTo>
                <a:lnTo>
                  <a:pt x="2299" y="1803"/>
                </a:lnTo>
                <a:lnTo>
                  <a:pt x="2297" y="1803"/>
                </a:lnTo>
                <a:lnTo>
                  <a:pt x="2314" y="1780"/>
                </a:lnTo>
                <a:lnTo>
                  <a:pt x="2331" y="1757"/>
                </a:lnTo>
                <a:lnTo>
                  <a:pt x="2345" y="1732"/>
                </a:lnTo>
                <a:lnTo>
                  <a:pt x="2356" y="1708"/>
                </a:lnTo>
                <a:lnTo>
                  <a:pt x="2366" y="1683"/>
                </a:lnTo>
                <a:lnTo>
                  <a:pt x="2373" y="1656"/>
                </a:lnTo>
                <a:lnTo>
                  <a:pt x="2379" y="1629"/>
                </a:lnTo>
                <a:lnTo>
                  <a:pt x="2379" y="1602"/>
                </a:lnTo>
                <a:lnTo>
                  <a:pt x="2379" y="921"/>
                </a:lnTo>
                <a:lnTo>
                  <a:pt x="2379" y="226"/>
                </a:lnTo>
                <a:close/>
              </a:path>
            </a:pathLst>
          </a:custGeom>
          <a:solidFill>
            <a:srgbClr val="FFFFFF"/>
          </a:solidFill>
          <a:ln>
            <a:noFill/>
          </a:ln>
          <a:extLst>
            <a:ext uri="{91240B29-F687-4F45-9708-019B960494DF}"/>
          </a:extLst>
        </p:spPr>
        <p:txBody>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155" name="Text Box 8"/>
          <p:cNvSpPr txBox="1">
            <a:spLocks noChangeArrowheads="1"/>
          </p:cNvSpPr>
          <p:nvPr/>
        </p:nvSpPr>
        <p:spPr bwMode="auto">
          <a:xfrm>
            <a:off x="814388" y="4572000"/>
            <a:ext cx="1447800" cy="609600"/>
          </a:xfrm>
          <a:prstGeom prst="rect">
            <a:avLst/>
          </a:prstGeom>
          <a:noFill/>
          <a:ln>
            <a:noFill/>
          </a:ln>
          <a:extLst>
            <a:ext uri="{909E8E84-426E-40DD-AFC4-6F175D3DCCD1}"/>
            <a:ext uri="{91240B29-F687-4F45-9708-019B960494DF}"/>
          </a:extLst>
        </p:spPr>
        <p:txBody>
          <a:bodyPr lIns="0" tIns="0" rIns="0" bIns="0">
            <a:spAutoFit/>
          </a:bodyPr>
          <a:lstStyle>
            <a:lvl1pPr marL="3175" indent="-31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GB" sz="2000" kern="0" dirty="0" smtClean="0">
                <a:solidFill>
                  <a:srgbClr val="FFFFFF"/>
                </a:solidFill>
                <a:ea typeface="ＭＳ Ｐゴシック" charset="-128"/>
                <a:cs typeface="+mn-cs"/>
              </a:rPr>
              <a:t>Likelihood to Recommend</a:t>
            </a:r>
            <a:endParaRPr lang="de-DE" sz="2000" kern="0" smtClean="0">
              <a:solidFill>
                <a:srgbClr val="FFFFFF"/>
              </a:solidFill>
              <a:ea typeface="ＭＳ Ｐゴシック" charset="-128"/>
              <a:cs typeface="+mn-cs"/>
            </a:endParaRPr>
          </a:p>
        </p:txBody>
      </p:sp>
      <p:sp>
        <p:nvSpPr>
          <p:cNvPr id="156" name="Rectangle 9"/>
          <p:cNvSpPr>
            <a:spLocks noChangeArrowheads="1"/>
          </p:cNvSpPr>
          <p:nvPr/>
        </p:nvSpPr>
        <p:spPr bwMode="auto">
          <a:xfrm>
            <a:off x="6967538" y="1814513"/>
            <a:ext cx="1717675" cy="1662112"/>
          </a:xfrm>
          <a:prstGeom prst="rect">
            <a:avLst/>
          </a:prstGeom>
          <a:solidFill>
            <a:srgbClr val="808080"/>
          </a:solidFill>
          <a:ln>
            <a:noFill/>
          </a:ln>
          <a:extLst>
            <a:ext uri="{91240B29-F687-4F45-9708-019B960494DF}"/>
          </a:extLst>
        </p:spPr>
        <p:txBody>
          <a:bodyPr lIns="0" tIns="0" rIns="0" bIns="0"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157" name="Freeform 10"/>
          <p:cNvSpPr>
            <a:spLocks noChangeAspect="1" noEditPoints="1"/>
          </p:cNvSpPr>
          <p:nvPr/>
        </p:nvSpPr>
        <p:spPr bwMode="auto">
          <a:xfrm>
            <a:off x="6945313" y="1812925"/>
            <a:ext cx="1741487" cy="1671638"/>
          </a:xfrm>
          <a:custGeom>
            <a:avLst/>
            <a:gdLst>
              <a:gd name="T0" fmla="*/ 2147483647 w 2492"/>
              <a:gd name="T1" fmla="*/ 0 h 2492"/>
              <a:gd name="T2" fmla="*/ 0 w 2492"/>
              <a:gd name="T3" fmla="*/ 2147483647 h 2492"/>
              <a:gd name="T4" fmla="*/ 2147483647 w 2492"/>
              <a:gd name="T5" fmla="*/ 2147483647 h 2492"/>
              <a:gd name="T6" fmla="*/ 2147483647 w 2492"/>
              <a:gd name="T7" fmla="*/ 2147483647 h 2492"/>
              <a:gd name="T8" fmla="*/ 2147483647 w 2492"/>
              <a:gd name="T9" fmla="*/ 2147483647 h 2492"/>
              <a:gd name="T10" fmla="*/ 2147483647 w 2492"/>
              <a:gd name="T11" fmla="*/ 2147483647 h 2492"/>
              <a:gd name="T12" fmla="*/ 2147483647 w 2492"/>
              <a:gd name="T13" fmla="*/ 2147483647 h 2492"/>
              <a:gd name="T14" fmla="*/ 2147483647 w 2492"/>
              <a:gd name="T15" fmla="*/ 2147483647 h 2492"/>
              <a:gd name="T16" fmla="*/ 2147483647 w 2492"/>
              <a:gd name="T17" fmla="*/ 2147483647 h 2492"/>
              <a:gd name="T18" fmla="*/ 2147483647 w 2492"/>
              <a:gd name="T19" fmla="*/ 2147483647 h 2492"/>
              <a:gd name="T20" fmla="*/ 2147483647 w 2492"/>
              <a:gd name="T21" fmla="*/ 2147483647 h 2492"/>
              <a:gd name="T22" fmla="*/ 2147483647 w 2492"/>
              <a:gd name="T23" fmla="*/ 2147483647 h 2492"/>
              <a:gd name="T24" fmla="*/ 2147483647 w 2492"/>
              <a:gd name="T25" fmla="*/ 2147483647 h 2492"/>
              <a:gd name="T26" fmla="*/ 2147483647 w 2492"/>
              <a:gd name="T27" fmla="*/ 2147483647 h 2492"/>
              <a:gd name="T28" fmla="*/ 2147483647 w 2492"/>
              <a:gd name="T29" fmla="*/ 2147483647 h 2492"/>
              <a:gd name="T30" fmla="*/ 2147483647 w 2492"/>
              <a:gd name="T31" fmla="*/ 2147483647 h 2492"/>
              <a:gd name="T32" fmla="*/ 2147483647 w 2492"/>
              <a:gd name="T33" fmla="*/ 2147483647 h 2492"/>
              <a:gd name="T34" fmla="*/ 2147483647 w 2492"/>
              <a:gd name="T35" fmla="*/ 2147483647 h 2492"/>
              <a:gd name="T36" fmla="*/ 2147483647 w 2492"/>
              <a:gd name="T37" fmla="*/ 2147483647 h 2492"/>
              <a:gd name="T38" fmla="*/ 2147483647 w 2492"/>
              <a:gd name="T39" fmla="*/ 2147483647 h 2492"/>
              <a:gd name="T40" fmla="*/ 2147483647 w 2492"/>
              <a:gd name="T41" fmla="*/ 2147483647 h 2492"/>
              <a:gd name="T42" fmla="*/ 2147483647 w 2492"/>
              <a:gd name="T43" fmla="*/ 2147483647 h 2492"/>
              <a:gd name="T44" fmla="*/ 2147483647 w 2492"/>
              <a:gd name="T45" fmla="*/ 2147483647 h 2492"/>
              <a:gd name="T46" fmla="*/ 2147483647 w 2492"/>
              <a:gd name="T47" fmla="*/ 2147483647 h 2492"/>
              <a:gd name="T48" fmla="*/ 2147483647 w 2492"/>
              <a:gd name="T49" fmla="*/ 2147483647 h 2492"/>
              <a:gd name="T50" fmla="*/ 2147483647 w 2492"/>
              <a:gd name="T51" fmla="*/ 2147483647 h 2492"/>
              <a:gd name="T52" fmla="*/ 2147483647 w 2492"/>
              <a:gd name="T53" fmla="*/ 2147483647 h 2492"/>
              <a:gd name="T54" fmla="*/ 2147483647 w 2492"/>
              <a:gd name="T55" fmla="*/ 2147483647 h 2492"/>
              <a:gd name="T56" fmla="*/ 2147483647 w 2492"/>
              <a:gd name="T57" fmla="*/ 2147483647 h 2492"/>
              <a:gd name="T58" fmla="*/ 2147483647 w 2492"/>
              <a:gd name="T59" fmla="*/ 2147483647 h 2492"/>
              <a:gd name="T60" fmla="*/ 2147483647 w 2492"/>
              <a:gd name="T61" fmla="*/ 2147483647 h 2492"/>
              <a:gd name="T62" fmla="*/ 2147483647 w 2492"/>
              <a:gd name="T63" fmla="*/ 2147483647 h 2492"/>
              <a:gd name="T64" fmla="*/ 2147483647 w 2492"/>
              <a:gd name="T65" fmla="*/ 2147483647 h 2492"/>
              <a:gd name="T66" fmla="*/ 2147483647 w 2492"/>
              <a:gd name="T67" fmla="*/ 2147483647 h 2492"/>
              <a:gd name="T68" fmla="*/ 2147483647 w 2492"/>
              <a:gd name="T69" fmla="*/ 2147483647 h 2492"/>
              <a:gd name="T70" fmla="*/ 2147483647 w 2492"/>
              <a:gd name="T71" fmla="*/ 2147483647 h 2492"/>
              <a:gd name="T72" fmla="*/ 2147483647 w 2492"/>
              <a:gd name="T73" fmla="*/ 2147483647 h 2492"/>
              <a:gd name="T74" fmla="*/ 2147483647 w 2492"/>
              <a:gd name="T75" fmla="*/ 2147483647 h 2492"/>
              <a:gd name="T76" fmla="*/ 2147483647 w 2492"/>
              <a:gd name="T77" fmla="*/ 2147483647 h 2492"/>
              <a:gd name="T78" fmla="*/ 2147483647 w 2492"/>
              <a:gd name="T79" fmla="*/ 2147483647 h 2492"/>
              <a:gd name="T80" fmla="*/ 2147483647 w 2492"/>
              <a:gd name="T81" fmla="*/ 2147483647 h 2492"/>
              <a:gd name="T82" fmla="*/ 2147483647 w 2492"/>
              <a:gd name="T83" fmla="*/ 2147483647 h 2492"/>
              <a:gd name="T84" fmla="*/ 2147483647 w 2492"/>
              <a:gd name="T85" fmla="*/ 2147483647 h 2492"/>
              <a:gd name="T86" fmla="*/ 2147483647 w 2492"/>
              <a:gd name="T87" fmla="*/ 2147483647 h 24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92"/>
              <a:gd name="T133" fmla="*/ 0 h 2492"/>
              <a:gd name="T134" fmla="*/ 2492 w 2492"/>
              <a:gd name="T135" fmla="*/ 2492 h 24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92" h="2492">
                <a:moveTo>
                  <a:pt x="0" y="0"/>
                </a:moveTo>
                <a:lnTo>
                  <a:pt x="2492" y="0"/>
                </a:lnTo>
                <a:lnTo>
                  <a:pt x="2492" y="2492"/>
                </a:lnTo>
                <a:lnTo>
                  <a:pt x="0" y="2492"/>
                </a:lnTo>
                <a:lnTo>
                  <a:pt x="0" y="0"/>
                </a:lnTo>
                <a:close/>
                <a:moveTo>
                  <a:pt x="2379" y="226"/>
                </a:moveTo>
                <a:lnTo>
                  <a:pt x="2379" y="215"/>
                </a:lnTo>
                <a:lnTo>
                  <a:pt x="2377" y="203"/>
                </a:lnTo>
                <a:lnTo>
                  <a:pt x="2375" y="191"/>
                </a:lnTo>
                <a:lnTo>
                  <a:pt x="2372" y="182"/>
                </a:lnTo>
                <a:lnTo>
                  <a:pt x="2366" y="172"/>
                </a:lnTo>
                <a:lnTo>
                  <a:pt x="2360" y="163"/>
                </a:lnTo>
                <a:lnTo>
                  <a:pt x="2354" y="153"/>
                </a:lnTo>
                <a:lnTo>
                  <a:pt x="2347" y="145"/>
                </a:lnTo>
                <a:lnTo>
                  <a:pt x="2339" y="138"/>
                </a:lnTo>
                <a:lnTo>
                  <a:pt x="2329" y="132"/>
                </a:lnTo>
                <a:lnTo>
                  <a:pt x="2320" y="126"/>
                </a:lnTo>
                <a:lnTo>
                  <a:pt x="2310" y="120"/>
                </a:lnTo>
                <a:lnTo>
                  <a:pt x="2301" y="117"/>
                </a:lnTo>
                <a:lnTo>
                  <a:pt x="2289" y="115"/>
                </a:lnTo>
                <a:lnTo>
                  <a:pt x="2277" y="113"/>
                </a:lnTo>
                <a:lnTo>
                  <a:pt x="2266" y="113"/>
                </a:lnTo>
                <a:lnTo>
                  <a:pt x="888" y="113"/>
                </a:lnTo>
                <a:lnTo>
                  <a:pt x="871" y="113"/>
                </a:lnTo>
                <a:lnTo>
                  <a:pt x="854" y="115"/>
                </a:lnTo>
                <a:lnTo>
                  <a:pt x="836" y="117"/>
                </a:lnTo>
                <a:lnTo>
                  <a:pt x="821" y="120"/>
                </a:lnTo>
                <a:lnTo>
                  <a:pt x="788" y="132"/>
                </a:lnTo>
                <a:lnTo>
                  <a:pt x="758" y="147"/>
                </a:lnTo>
                <a:lnTo>
                  <a:pt x="727" y="165"/>
                </a:lnTo>
                <a:lnTo>
                  <a:pt x="698" y="186"/>
                </a:lnTo>
                <a:lnTo>
                  <a:pt x="669" y="209"/>
                </a:lnTo>
                <a:lnTo>
                  <a:pt x="642" y="234"/>
                </a:lnTo>
                <a:lnTo>
                  <a:pt x="234" y="646"/>
                </a:lnTo>
                <a:lnTo>
                  <a:pt x="209" y="673"/>
                </a:lnTo>
                <a:lnTo>
                  <a:pt x="186" y="700"/>
                </a:lnTo>
                <a:lnTo>
                  <a:pt x="165" y="729"/>
                </a:lnTo>
                <a:lnTo>
                  <a:pt x="147" y="760"/>
                </a:lnTo>
                <a:lnTo>
                  <a:pt x="132" y="790"/>
                </a:lnTo>
                <a:lnTo>
                  <a:pt x="120" y="823"/>
                </a:lnTo>
                <a:lnTo>
                  <a:pt x="117" y="840"/>
                </a:lnTo>
                <a:lnTo>
                  <a:pt x="115" y="857"/>
                </a:lnTo>
                <a:lnTo>
                  <a:pt x="113" y="873"/>
                </a:lnTo>
                <a:lnTo>
                  <a:pt x="113" y="890"/>
                </a:lnTo>
                <a:lnTo>
                  <a:pt x="113" y="2266"/>
                </a:lnTo>
                <a:lnTo>
                  <a:pt x="113" y="2277"/>
                </a:lnTo>
                <a:lnTo>
                  <a:pt x="115" y="2289"/>
                </a:lnTo>
                <a:lnTo>
                  <a:pt x="117" y="2301"/>
                </a:lnTo>
                <a:lnTo>
                  <a:pt x="120" y="2310"/>
                </a:lnTo>
                <a:lnTo>
                  <a:pt x="126" y="2320"/>
                </a:lnTo>
                <a:lnTo>
                  <a:pt x="132" y="2329"/>
                </a:lnTo>
                <a:lnTo>
                  <a:pt x="138" y="2339"/>
                </a:lnTo>
                <a:lnTo>
                  <a:pt x="145" y="2347"/>
                </a:lnTo>
                <a:lnTo>
                  <a:pt x="153" y="2354"/>
                </a:lnTo>
                <a:lnTo>
                  <a:pt x="163" y="2360"/>
                </a:lnTo>
                <a:lnTo>
                  <a:pt x="172" y="2366"/>
                </a:lnTo>
                <a:lnTo>
                  <a:pt x="182" y="2372"/>
                </a:lnTo>
                <a:lnTo>
                  <a:pt x="191" y="2375"/>
                </a:lnTo>
                <a:lnTo>
                  <a:pt x="203" y="2377"/>
                </a:lnTo>
                <a:lnTo>
                  <a:pt x="215" y="2379"/>
                </a:lnTo>
                <a:lnTo>
                  <a:pt x="226" y="2379"/>
                </a:lnTo>
                <a:lnTo>
                  <a:pt x="1606" y="2379"/>
                </a:lnTo>
                <a:lnTo>
                  <a:pt x="1623" y="2379"/>
                </a:lnTo>
                <a:lnTo>
                  <a:pt x="1640" y="2377"/>
                </a:lnTo>
                <a:lnTo>
                  <a:pt x="1656" y="2375"/>
                </a:lnTo>
                <a:lnTo>
                  <a:pt x="1673" y="2372"/>
                </a:lnTo>
                <a:lnTo>
                  <a:pt x="1706" y="2360"/>
                </a:lnTo>
                <a:lnTo>
                  <a:pt x="1736" y="2345"/>
                </a:lnTo>
                <a:lnTo>
                  <a:pt x="1767" y="2327"/>
                </a:lnTo>
                <a:lnTo>
                  <a:pt x="1796" y="2306"/>
                </a:lnTo>
                <a:lnTo>
                  <a:pt x="1825" y="2283"/>
                </a:lnTo>
                <a:lnTo>
                  <a:pt x="1850" y="2258"/>
                </a:lnTo>
                <a:lnTo>
                  <a:pt x="2258" y="1848"/>
                </a:lnTo>
                <a:lnTo>
                  <a:pt x="2279" y="1827"/>
                </a:lnTo>
                <a:lnTo>
                  <a:pt x="2299" y="1803"/>
                </a:lnTo>
                <a:lnTo>
                  <a:pt x="2297" y="1803"/>
                </a:lnTo>
                <a:lnTo>
                  <a:pt x="2314" y="1780"/>
                </a:lnTo>
                <a:lnTo>
                  <a:pt x="2331" y="1757"/>
                </a:lnTo>
                <a:lnTo>
                  <a:pt x="2345" y="1732"/>
                </a:lnTo>
                <a:lnTo>
                  <a:pt x="2356" y="1708"/>
                </a:lnTo>
                <a:lnTo>
                  <a:pt x="2366" y="1683"/>
                </a:lnTo>
                <a:lnTo>
                  <a:pt x="2373" y="1656"/>
                </a:lnTo>
                <a:lnTo>
                  <a:pt x="2379" y="1629"/>
                </a:lnTo>
                <a:lnTo>
                  <a:pt x="2379" y="1602"/>
                </a:lnTo>
                <a:lnTo>
                  <a:pt x="2379" y="921"/>
                </a:lnTo>
                <a:lnTo>
                  <a:pt x="2379" y="226"/>
                </a:lnTo>
                <a:close/>
              </a:path>
            </a:pathLst>
          </a:custGeom>
          <a:solidFill>
            <a:srgbClr val="FFFFFF"/>
          </a:solidFill>
          <a:ln>
            <a:noFill/>
          </a:ln>
          <a:extLst>
            <a:ext uri="{91240B29-F687-4F45-9708-019B960494DF}"/>
          </a:extLst>
        </p:spPr>
        <p:txBody>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158" name="Text Box 11"/>
          <p:cNvSpPr txBox="1">
            <a:spLocks noChangeArrowheads="1"/>
          </p:cNvSpPr>
          <p:nvPr/>
        </p:nvSpPr>
        <p:spPr bwMode="auto">
          <a:xfrm>
            <a:off x="7086600" y="2370138"/>
            <a:ext cx="1447800" cy="609600"/>
          </a:xfrm>
          <a:prstGeom prst="rect">
            <a:avLst/>
          </a:prstGeom>
          <a:noFill/>
          <a:ln>
            <a:noFill/>
          </a:ln>
          <a:extLst>
            <a:ext uri="{909E8E84-426E-40DD-AFC4-6F175D3DCCD1}"/>
            <a:ext uri="{91240B29-F687-4F45-9708-019B960494DF}"/>
          </a:extLst>
        </p:spPr>
        <p:txBody>
          <a:bodyPr lIns="0" tIns="0" rIns="0" bIns="0">
            <a:spAutoFit/>
          </a:bodyPr>
          <a:lstStyle>
            <a:lvl1pPr marL="3175" indent="-31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GB" sz="2000" kern="0" dirty="0" smtClean="0">
                <a:solidFill>
                  <a:srgbClr val="FFFFFF"/>
                </a:solidFill>
                <a:ea typeface="ＭＳ Ｐゴシック" charset="-128"/>
                <a:cs typeface="+mn-cs"/>
              </a:rPr>
              <a:t>Likelihood to</a:t>
            </a:r>
          </a:p>
          <a:p>
            <a:pPr algn="ctr" eaLnBrk="1" fontAlgn="auto" hangingPunct="1">
              <a:spcBef>
                <a:spcPts val="0"/>
              </a:spcBef>
              <a:spcAft>
                <a:spcPts val="0"/>
              </a:spcAft>
              <a:defRPr/>
            </a:pPr>
            <a:r>
              <a:rPr lang="en-GB" sz="2000" kern="0" dirty="0" smtClean="0">
                <a:solidFill>
                  <a:srgbClr val="FFFFFF"/>
                </a:solidFill>
                <a:ea typeface="ＭＳ Ｐゴシック" charset="-128"/>
                <a:cs typeface="+mn-cs"/>
              </a:rPr>
              <a:t>Revisit</a:t>
            </a:r>
          </a:p>
        </p:txBody>
      </p:sp>
      <p:sp>
        <p:nvSpPr>
          <p:cNvPr id="159" name="Rectangle 12"/>
          <p:cNvSpPr>
            <a:spLocks noChangeArrowheads="1"/>
          </p:cNvSpPr>
          <p:nvPr/>
        </p:nvSpPr>
        <p:spPr bwMode="auto">
          <a:xfrm>
            <a:off x="6967538" y="3905250"/>
            <a:ext cx="1717675" cy="1662113"/>
          </a:xfrm>
          <a:prstGeom prst="rect">
            <a:avLst/>
          </a:prstGeom>
          <a:solidFill>
            <a:srgbClr val="808080"/>
          </a:solidFill>
          <a:ln>
            <a:noFill/>
          </a:ln>
          <a:extLst>
            <a:ext uri="{91240B29-F687-4F45-9708-019B960494DF}"/>
          </a:extLst>
        </p:spPr>
        <p:txBody>
          <a:bodyPr lIns="0" tIns="0" rIns="0" bIns="0"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160" name="Freeform 13"/>
          <p:cNvSpPr>
            <a:spLocks noChangeAspect="1" noEditPoints="1"/>
          </p:cNvSpPr>
          <p:nvPr/>
        </p:nvSpPr>
        <p:spPr bwMode="auto">
          <a:xfrm>
            <a:off x="6956425" y="3905250"/>
            <a:ext cx="1741488" cy="1671638"/>
          </a:xfrm>
          <a:custGeom>
            <a:avLst/>
            <a:gdLst>
              <a:gd name="T0" fmla="*/ 2147483647 w 2492"/>
              <a:gd name="T1" fmla="*/ 0 h 2492"/>
              <a:gd name="T2" fmla="*/ 0 w 2492"/>
              <a:gd name="T3" fmla="*/ 2147483647 h 2492"/>
              <a:gd name="T4" fmla="*/ 2147483647 w 2492"/>
              <a:gd name="T5" fmla="*/ 2147483647 h 2492"/>
              <a:gd name="T6" fmla="*/ 2147483647 w 2492"/>
              <a:gd name="T7" fmla="*/ 2147483647 h 2492"/>
              <a:gd name="T8" fmla="*/ 2147483647 w 2492"/>
              <a:gd name="T9" fmla="*/ 2147483647 h 2492"/>
              <a:gd name="T10" fmla="*/ 2147483647 w 2492"/>
              <a:gd name="T11" fmla="*/ 2147483647 h 2492"/>
              <a:gd name="T12" fmla="*/ 2147483647 w 2492"/>
              <a:gd name="T13" fmla="*/ 2147483647 h 2492"/>
              <a:gd name="T14" fmla="*/ 2147483647 w 2492"/>
              <a:gd name="T15" fmla="*/ 2147483647 h 2492"/>
              <a:gd name="T16" fmla="*/ 2147483647 w 2492"/>
              <a:gd name="T17" fmla="*/ 2147483647 h 2492"/>
              <a:gd name="T18" fmla="*/ 2147483647 w 2492"/>
              <a:gd name="T19" fmla="*/ 2147483647 h 2492"/>
              <a:gd name="T20" fmla="*/ 2147483647 w 2492"/>
              <a:gd name="T21" fmla="*/ 2147483647 h 2492"/>
              <a:gd name="T22" fmla="*/ 2147483647 w 2492"/>
              <a:gd name="T23" fmla="*/ 2147483647 h 2492"/>
              <a:gd name="T24" fmla="*/ 2147483647 w 2492"/>
              <a:gd name="T25" fmla="*/ 2147483647 h 2492"/>
              <a:gd name="T26" fmla="*/ 2147483647 w 2492"/>
              <a:gd name="T27" fmla="*/ 2147483647 h 2492"/>
              <a:gd name="T28" fmla="*/ 2147483647 w 2492"/>
              <a:gd name="T29" fmla="*/ 2147483647 h 2492"/>
              <a:gd name="T30" fmla="*/ 2147483647 w 2492"/>
              <a:gd name="T31" fmla="*/ 2147483647 h 2492"/>
              <a:gd name="T32" fmla="*/ 2147483647 w 2492"/>
              <a:gd name="T33" fmla="*/ 2147483647 h 2492"/>
              <a:gd name="T34" fmla="*/ 2147483647 w 2492"/>
              <a:gd name="T35" fmla="*/ 2147483647 h 2492"/>
              <a:gd name="T36" fmla="*/ 2147483647 w 2492"/>
              <a:gd name="T37" fmla="*/ 2147483647 h 2492"/>
              <a:gd name="T38" fmla="*/ 2147483647 w 2492"/>
              <a:gd name="T39" fmla="*/ 2147483647 h 2492"/>
              <a:gd name="T40" fmla="*/ 2147483647 w 2492"/>
              <a:gd name="T41" fmla="*/ 2147483647 h 2492"/>
              <a:gd name="T42" fmla="*/ 2147483647 w 2492"/>
              <a:gd name="T43" fmla="*/ 2147483647 h 2492"/>
              <a:gd name="T44" fmla="*/ 2147483647 w 2492"/>
              <a:gd name="T45" fmla="*/ 2147483647 h 2492"/>
              <a:gd name="T46" fmla="*/ 2147483647 w 2492"/>
              <a:gd name="T47" fmla="*/ 2147483647 h 2492"/>
              <a:gd name="T48" fmla="*/ 2147483647 w 2492"/>
              <a:gd name="T49" fmla="*/ 2147483647 h 2492"/>
              <a:gd name="T50" fmla="*/ 2147483647 w 2492"/>
              <a:gd name="T51" fmla="*/ 2147483647 h 2492"/>
              <a:gd name="T52" fmla="*/ 2147483647 w 2492"/>
              <a:gd name="T53" fmla="*/ 2147483647 h 2492"/>
              <a:gd name="T54" fmla="*/ 2147483647 w 2492"/>
              <a:gd name="T55" fmla="*/ 2147483647 h 2492"/>
              <a:gd name="T56" fmla="*/ 2147483647 w 2492"/>
              <a:gd name="T57" fmla="*/ 2147483647 h 2492"/>
              <a:gd name="T58" fmla="*/ 2147483647 w 2492"/>
              <a:gd name="T59" fmla="*/ 2147483647 h 2492"/>
              <a:gd name="T60" fmla="*/ 2147483647 w 2492"/>
              <a:gd name="T61" fmla="*/ 2147483647 h 2492"/>
              <a:gd name="T62" fmla="*/ 2147483647 w 2492"/>
              <a:gd name="T63" fmla="*/ 2147483647 h 2492"/>
              <a:gd name="T64" fmla="*/ 2147483647 w 2492"/>
              <a:gd name="T65" fmla="*/ 2147483647 h 2492"/>
              <a:gd name="T66" fmla="*/ 2147483647 w 2492"/>
              <a:gd name="T67" fmla="*/ 2147483647 h 2492"/>
              <a:gd name="T68" fmla="*/ 2147483647 w 2492"/>
              <a:gd name="T69" fmla="*/ 2147483647 h 2492"/>
              <a:gd name="T70" fmla="*/ 2147483647 w 2492"/>
              <a:gd name="T71" fmla="*/ 2147483647 h 2492"/>
              <a:gd name="T72" fmla="*/ 2147483647 w 2492"/>
              <a:gd name="T73" fmla="*/ 2147483647 h 2492"/>
              <a:gd name="T74" fmla="*/ 2147483647 w 2492"/>
              <a:gd name="T75" fmla="*/ 2147483647 h 2492"/>
              <a:gd name="T76" fmla="*/ 2147483647 w 2492"/>
              <a:gd name="T77" fmla="*/ 2147483647 h 2492"/>
              <a:gd name="T78" fmla="*/ 2147483647 w 2492"/>
              <a:gd name="T79" fmla="*/ 2147483647 h 2492"/>
              <a:gd name="T80" fmla="*/ 2147483647 w 2492"/>
              <a:gd name="T81" fmla="*/ 2147483647 h 2492"/>
              <a:gd name="T82" fmla="*/ 2147483647 w 2492"/>
              <a:gd name="T83" fmla="*/ 2147483647 h 2492"/>
              <a:gd name="T84" fmla="*/ 2147483647 w 2492"/>
              <a:gd name="T85" fmla="*/ 2147483647 h 2492"/>
              <a:gd name="T86" fmla="*/ 2147483647 w 2492"/>
              <a:gd name="T87" fmla="*/ 2147483647 h 24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92"/>
              <a:gd name="T133" fmla="*/ 0 h 2492"/>
              <a:gd name="T134" fmla="*/ 2492 w 2492"/>
              <a:gd name="T135" fmla="*/ 2492 h 24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92" h="2492">
                <a:moveTo>
                  <a:pt x="0" y="0"/>
                </a:moveTo>
                <a:lnTo>
                  <a:pt x="2492" y="0"/>
                </a:lnTo>
                <a:lnTo>
                  <a:pt x="2492" y="2492"/>
                </a:lnTo>
                <a:lnTo>
                  <a:pt x="0" y="2492"/>
                </a:lnTo>
                <a:lnTo>
                  <a:pt x="0" y="0"/>
                </a:lnTo>
                <a:close/>
                <a:moveTo>
                  <a:pt x="2379" y="226"/>
                </a:moveTo>
                <a:lnTo>
                  <a:pt x="2379" y="215"/>
                </a:lnTo>
                <a:lnTo>
                  <a:pt x="2377" y="203"/>
                </a:lnTo>
                <a:lnTo>
                  <a:pt x="2375" y="191"/>
                </a:lnTo>
                <a:lnTo>
                  <a:pt x="2372" y="182"/>
                </a:lnTo>
                <a:lnTo>
                  <a:pt x="2366" y="172"/>
                </a:lnTo>
                <a:lnTo>
                  <a:pt x="2360" y="163"/>
                </a:lnTo>
                <a:lnTo>
                  <a:pt x="2354" y="153"/>
                </a:lnTo>
                <a:lnTo>
                  <a:pt x="2347" y="145"/>
                </a:lnTo>
                <a:lnTo>
                  <a:pt x="2339" y="138"/>
                </a:lnTo>
                <a:lnTo>
                  <a:pt x="2329" y="132"/>
                </a:lnTo>
                <a:lnTo>
                  <a:pt x="2320" y="126"/>
                </a:lnTo>
                <a:lnTo>
                  <a:pt x="2310" y="120"/>
                </a:lnTo>
                <a:lnTo>
                  <a:pt x="2301" y="117"/>
                </a:lnTo>
                <a:lnTo>
                  <a:pt x="2289" y="115"/>
                </a:lnTo>
                <a:lnTo>
                  <a:pt x="2277" y="113"/>
                </a:lnTo>
                <a:lnTo>
                  <a:pt x="2266" y="113"/>
                </a:lnTo>
                <a:lnTo>
                  <a:pt x="888" y="113"/>
                </a:lnTo>
                <a:lnTo>
                  <a:pt x="871" y="113"/>
                </a:lnTo>
                <a:lnTo>
                  <a:pt x="854" y="115"/>
                </a:lnTo>
                <a:lnTo>
                  <a:pt x="836" y="117"/>
                </a:lnTo>
                <a:lnTo>
                  <a:pt x="821" y="120"/>
                </a:lnTo>
                <a:lnTo>
                  <a:pt x="788" y="132"/>
                </a:lnTo>
                <a:lnTo>
                  <a:pt x="758" y="147"/>
                </a:lnTo>
                <a:lnTo>
                  <a:pt x="727" y="165"/>
                </a:lnTo>
                <a:lnTo>
                  <a:pt x="698" y="186"/>
                </a:lnTo>
                <a:lnTo>
                  <a:pt x="669" y="209"/>
                </a:lnTo>
                <a:lnTo>
                  <a:pt x="642" y="234"/>
                </a:lnTo>
                <a:lnTo>
                  <a:pt x="234" y="646"/>
                </a:lnTo>
                <a:lnTo>
                  <a:pt x="209" y="673"/>
                </a:lnTo>
                <a:lnTo>
                  <a:pt x="186" y="700"/>
                </a:lnTo>
                <a:lnTo>
                  <a:pt x="165" y="729"/>
                </a:lnTo>
                <a:lnTo>
                  <a:pt x="147" y="760"/>
                </a:lnTo>
                <a:lnTo>
                  <a:pt x="132" y="790"/>
                </a:lnTo>
                <a:lnTo>
                  <a:pt x="120" y="823"/>
                </a:lnTo>
                <a:lnTo>
                  <a:pt x="117" y="840"/>
                </a:lnTo>
                <a:lnTo>
                  <a:pt x="115" y="857"/>
                </a:lnTo>
                <a:lnTo>
                  <a:pt x="113" y="873"/>
                </a:lnTo>
                <a:lnTo>
                  <a:pt x="113" y="890"/>
                </a:lnTo>
                <a:lnTo>
                  <a:pt x="113" y="2266"/>
                </a:lnTo>
                <a:lnTo>
                  <a:pt x="113" y="2277"/>
                </a:lnTo>
                <a:lnTo>
                  <a:pt x="115" y="2289"/>
                </a:lnTo>
                <a:lnTo>
                  <a:pt x="117" y="2301"/>
                </a:lnTo>
                <a:lnTo>
                  <a:pt x="120" y="2310"/>
                </a:lnTo>
                <a:lnTo>
                  <a:pt x="126" y="2320"/>
                </a:lnTo>
                <a:lnTo>
                  <a:pt x="132" y="2329"/>
                </a:lnTo>
                <a:lnTo>
                  <a:pt x="138" y="2339"/>
                </a:lnTo>
                <a:lnTo>
                  <a:pt x="145" y="2347"/>
                </a:lnTo>
                <a:lnTo>
                  <a:pt x="153" y="2354"/>
                </a:lnTo>
                <a:lnTo>
                  <a:pt x="163" y="2360"/>
                </a:lnTo>
                <a:lnTo>
                  <a:pt x="172" y="2366"/>
                </a:lnTo>
                <a:lnTo>
                  <a:pt x="182" y="2372"/>
                </a:lnTo>
                <a:lnTo>
                  <a:pt x="191" y="2375"/>
                </a:lnTo>
                <a:lnTo>
                  <a:pt x="203" y="2377"/>
                </a:lnTo>
                <a:lnTo>
                  <a:pt x="215" y="2379"/>
                </a:lnTo>
                <a:lnTo>
                  <a:pt x="226" y="2379"/>
                </a:lnTo>
                <a:lnTo>
                  <a:pt x="1606" y="2379"/>
                </a:lnTo>
                <a:lnTo>
                  <a:pt x="1623" y="2379"/>
                </a:lnTo>
                <a:lnTo>
                  <a:pt x="1640" y="2377"/>
                </a:lnTo>
                <a:lnTo>
                  <a:pt x="1656" y="2375"/>
                </a:lnTo>
                <a:lnTo>
                  <a:pt x="1673" y="2372"/>
                </a:lnTo>
                <a:lnTo>
                  <a:pt x="1706" y="2360"/>
                </a:lnTo>
                <a:lnTo>
                  <a:pt x="1736" y="2345"/>
                </a:lnTo>
                <a:lnTo>
                  <a:pt x="1767" y="2327"/>
                </a:lnTo>
                <a:lnTo>
                  <a:pt x="1796" y="2306"/>
                </a:lnTo>
                <a:lnTo>
                  <a:pt x="1825" y="2283"/>
                </a:lnTo>
                <a:lnTo>
                  <a:pt x="1850" y="2258"/>
                </a:lnTo>
                <a:lnTo>
                  <a:pt x="2258" y="1848"/>
                </a:lnTo>
                <a:lnTo>
                  <a:pt x="2279" y="1827"/>
                </a:lnTo>
                <a:lnTo>
                  <a:pt x="2299" y="1803"/>
                </a:lnTo>
                <a:lnTo>
                  <a:pt x="2297" y="1803"/>
                </a:lnTo>
                <a:lnTo>
                  <a:pt x="2314" y="1780"/>
                </a:lnTo>
                <a:lnTo>
                  <a:pt x="2331" y="1757"/>
                </a:lnTo>
                <a:lnTo>
                  <a:pt x="2345" y="1732"/>
                </a:lnTo>
                <a:lnTo>
                  <a:pt x="2356" y="1708"/>
                </a:lnTo>
                <a:lnTo>
                  <a:pt x="2366" y="1683"/>
                </a:lnTo>
                <a:lnTo>
                  <a:pt x="2373" y="1656"/>
                </a:lnTo>
                <a:lnTo>
                  <a:pt x="2379" y="1629"/>
                </a:lnTo>
                <a:lnTo>
                  <a:pt x="2379" y="1602"/>
                </a:lnTo>
                <a:lnTo>
                  <a:pt x="2379" y="921"/>
                </a:lnTo>
                <a:lnTo>
                  <a:pt x="2379" y="226"/>
                </a:lnTo>
                <a:close/>
              </a:path>
            </a:pathLst>
          </a:custGeom>
          <a:solidFill>
            <a:srgbClr val="FFFFFF"/>
          </a:solidFill>
          <a:ln>
            <a:noFill/>
          </a:ln>
          <a:extLst>
            <a:ext uri="{91240B29-F687-4F45-9708-019B960494DF}"/>
          </a:extLst>
        </p:spPr>
        <p:txBody>
          <a:bodyPr lIns="0" rIns="0"/>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161" name="Text Box 14"/>
          <p:cNvSpPr txBox="1">
            <a:spLocks noChangeArrowheads="1"/>
          </p:cNvSpPr>
          <p:nvPr/>
        </p:nvSpPr>
        <p:spPr bwMode="auto">
          <a:xfrm>
            <a:off x="7086600" y="4584700"/>
            <a:ext cx="1447800" cy="609600"/>
          </a:xfrm>
          <a:prstGeom prst="rect">
            <a:avLst/>
          </a:prstGeom>
          <a:noFill/>
          <a:ln>
            <a:noFill/>
          </a:ln>
          <a:extLst>
            <a:ext uri="{909E8E84-426E-40DD-AFC4-6F175D3DCCD1}"/>
            <a:ext uri="{91240B29-F687-4F45-9708-019B960494DF}"/>
          </a:extLst>
        </p:spPr>
        <p:txBody>
          <a:bodyPr lIns="0" tIns="0" rIns="0" bIns="0">
            <a:spAutoFit/>
          </a:bodyPr>
          <a:lstStyle>
            <a:lvl1pPr marL="3175" indent="-31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GB" sz="2000" kern="0" dirty="0" smtClean="0">
                <a:solidFill>
                  <a:srgbClr val="FFFFFF"/>
                </a:solidFill>
                <a:ea typeface="ＭＳ Ｐゴシック" charset="-128"/>
                <a:cs typeface="+mn-cs"/>
              </a:rPr>
              <a:t>Competitive </a:t>
            </a:r>
          </a:p>
          <a:p>
            <a:pPr algn="ctr" eaLnBrk="1" fontAlgn="auto" hangingPunct="1">
              <a:spcBef>
                <a:spcPts val="0"/>
              </a:spcBef>
              <a:spcAft>
                <a:spcPts val="0"/>
              </a:spcAft>
              <a:defRPr/>
            </a:pPr>
            <a:r>
              <a:rPr lang="en-GB" sz="2000" kern="0" dirty="0" smtClean="0">
                <a:solidFill>
                  <a:srgbClr val="FFFFFF"/>
                </a:solidFill>
                <a:ea typeface="ＭＳ Ｐゴシック" charset="-128"/>
                <a:cs typeface="+mn-cs"/>
              </a:rPr>
              <a:t>Advantage</a:t>
            </a:r>
          </a:p>
        </p:txBody>
      </p:sp>
      <p:sp>
        <p:nvSpPr>
          <p:cNvPr id="128014" name="Freeform 15"/>
          <p:cNvSpPr>
            <a:spLocks noChangeAspect="1"/>
          </p:cNvSpPr>
          <p:nvPr/>
        </p:nvSpPr>
        <p:spPr bwMode="auto">
          <a:xfrm rot="5400000">
            <a:off x="2681287" y="2430463"/>
            <a:ext cx="347663" cy="681038"/>
          </a:xfrm>
          <a:custGeom>
            <a:avLst/>
            <a:gdLst>
              <a:gd name="T0" fmla="*/ 2147483647 w 321"/>
              <a:gd name="T1" fmla="*/ 2147483647 h 383"/>
              <a:gd name="T2" fmla="*/ 2147483647 w 321"/>
              <a:gd name="T3" fmla="*/ 2147483647 h 383"/>
              <a:gd name="T4" fmla="*/ 2147483647 w 321"/>
              <a:gd name="T5" fmla="*/ 2147483647 h 383"/>
              <a:gd name="T6" fmla="*/ 2147483647 w 321"/>
              <a:gd name="T7" fmla="*/ 0 h 383"/>
              <a:gd name="T8" fmla="*/ 2147483647 w 321"/>
              <a:gd name="T9" fmla="*/ 2147483647 h 383"/>
              <a:gd name="T10" fmla="*/ 2147483647 w 321"/>
              <a:gd name="T11" fmla="*/ 2147483647 h 383"/>
              <a:gd name="T12" fmla="*/ 2147483647 w 321"/>
              <a:gd name="T13" fmla="*/ 2147483647 h 383"/>
              <a:gd name="T14" fmla="*/ 2147483647 w 321"/>
              <a:gd name="T15" fmla="*/ 2147483647 h 383"/>
              <a:gd name="T16" fmla="*/ 2147483647 w 321"/>
              <a:gd name="T17" fmla="*/ 2147483647 h 383"/>
              <a:gd name="T18" fmla="*/ 2147483647 w 321"/>
              <a:gd name="T19" fmla="*/ 2147483647 h 383"/>
              <a:gd name="T20" fmla="*/ 2147483647 w 321"/>
              <a:gd name="T21" fmla="*/ 2147483647 h 3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383"/>
              <a:gd name="T35" fmla="*/ 321 w 321"/>
              <a:gd name="T36" fmla="*/ 383 h 3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383">
                <a:moveTo>
                  <a:pt x="5" y="382"/>
                </a:moveTo>
                <a:cubicBezTo>
                  <a:pt x="0" y="358"/>
                  <a:pt x="22" y="265"/>
                  <a:pt x="45" y="210"/>
                </a:cubicBezTo>
                <a:cubicBezTo>
                  <a:pt x="69" y="131"/>
                  <a:pt x="123" y="95"/>
                  <a:pt x="143" y="51"/>
                </a:cubicBezTo>
                <a:lnTo>
                  <a:pt x="91" y="0"/>
                </a:lnTo>
                <a:lnTo>
                  <a:pt x="310" y="1"/>
                </a:lnTo>
                <a:lnTo>
                  <a:pt x="321" y="200"/>
                </a:lnTo>
                <a:lnTo>
                  <a:pt x="264" y="148"/>
                </a:lnTo>
                <a:cubicBezTo>
                  <a:pt x="244" y="150"/>
                  <a:pt x="219" y="192"/>
                  <a:pt x="203" y="216"/>
                </a:cubicBezTo>
                <a:cubicBezTo>
                  <a:pt x="182" y="252"/>
                  <a:pt x="177" y="266"/>
                  <a:pt x="166" y="293"/>
                </a:cubicBezTo>
                <a:lnTo>
                  <a:pt x="139" y="383"/>
                </a:lnTo>
                <a:lnTo>
                  <a:pt x="5" y="382"/>
                </a:lnTo>
                <a:close/>
              </a:path>
            </a:pathLst>
          </a:custGeom>
          <a:solidFill>
            <a:srgbClr val="FF0000"/>
          </a:solidFill>
          <a:ln w="9525">
            <a:noFill/>
            <a:round/>
            <a:headEnd/>
            <a:tailEnd/>
          </a:ln>
        </p:spPr>
        <p:txBody>
          <a:bodyPr lIns="0" tIns="0" rIns="0" bIns="0" anchor="ctr">
            <a:spAutoFit/>
          </a:bodyPr>
          <a:lstStyle/>
          <a:p>
            <a:endParaRPr lang="en-US"/>
          </a:p>
        </p:txBody>
      </p:sp>
      <p:sp>
        <p:nvSpPr>
          <p:cNvPr id="128015" name="Freeform 16"/>
          <p:cNvSpPr>
            <a:spLocks noChangeAspect="1"/>
          </p:cNvSpPr>
          <p:nvPr/>
        </p:nvSpPr>
        <p:spPr bwMode="auto">
          <a:xfrm rot="16200000" flipV="1">
            <a:off x="2681287" y="4360863"/>
            <a:ext cx="347663" cy="681038"/>
          </a:xfrm>
          <a:custGeom>
            <a:avLst/>
            <a:gdLst>
              <a:gd name="T0" fmla="*/ 2147483647 w 321"/>
              <a:gd name="T1" fmla="*/ 2147483647 h 383"/>
              <a:gd name="T2" fmla="*/ 2147483647 w 321"/>
              <a:gd name="T3" fmla="*/ 2147483647 h 383"/>
              <a:gd name="T4" fmla="*/ 2147483647 w 321"/>
              <a:gd name="T5" fmla="*/ 2147483647 h 383"/>
              <a:gd name="T6" fmla="*/ 2147483647 w 321"/>
              <a:gd name="T7" fmla="*/ 0 h 383"/>
              <a:gd name="T8" fmla="*/ 2147483647 w 321"/>
              <a:gd name="T9" fmla="*/ 2147483647 h 383"/>
              <a:gd name="T10" fmla="*/ 2147483647 w 321"/>
              <a:gd name="T11" fmla="*/ 2147483647 h 383"/>
              <a:gd name="T12" fmla="*/ 2147483647 w 321"/>
              <a:gd name="T13" fmla="*/ 2147483647 h 383"/>
              <a:gd name="T14" fmla="*/ 2147483647 w 321"/>
              <a:gd name="T15" fmla="*/ 2147483647 h 383"/>
              <a:gd name="T16" fmla="*/ 2147483647 w 321"/>
              <a:gd name="T17" fmla="*/ 2147483647 h 383"/>
              <a:gd name="T18" fmla="*/ 2147483647 w 321"/>
              <a:gd name="T19" fmla="*/ 2147483647 h 383"/>
              <a:gd name="T20" fmla="*/ 2147483647 w 321"/>
              <a:gd name="T21" fmla="*/ 2147483647 h 3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383"/>
              <a:gd name="T35" fmla="*/ 321 w 321"/>
              <a:gd name="T36" fmla="*/ 383 h 3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383">
                <a:moveTo>
                  <a:pt x="5" y="382"/>
                </a:moveTo>
                <a:cubicBezTo>
                  <a:pt x="0" y="358"/>
                  <a:pt x="22" y="265"/>
                  <a:pt x="45" y="210"/>
                </a:cubicBezTo>
                <a:cubicBezTo>
                  <a:pt x="69" y="131"/>
                  <a:pt x="123" y="95"/>
                  <a:pt x="143" y="51"/>
                </a:cubicBezTo>
                <a:lnTo>
                  <a:pt x="91" y="0"/>
                </a:lnTo>
                <a:lnTo>
                  <a:pt x="310" y="1"/>
                </a:lnTo>
                <a:lnTo>
                  <a:pt x="321" y="200"/>
                </a:lnTo>
                <a:lnTo>
                  <a:pt x="264" y="148"/>
                </a:lnTo>
                <a:cubicBezTo>
                  <a:pt x="244" y="150"/>
                  <a:pt x="219" y="192"/>
                  <a:pt x="203" y="216"/>
                </a:cubicBezTo>
                <a:cubicBezTo>
                  <a:pt x="182" y="252"/>
                  <a:pt x="177" y="266"/>
                  <a:pt x="166" y="293"/>
                </a:cubicBezTo>
                <a:lnTo>
                  <a:pt x="139" y="383"/>
                </a:lnTo>
                <a:lnTo>
                  <a:pt x="5" y="382"/>
                </a:lnTo>
                <a:close/>
              </a:path>
            </a:pathLst>
          </a:custGeom>
          <a:solidFill>
            <a:srgbClr val="FF0000"/>
          </a:solidFill>
          <a:ln w="9525">
            <a:noFill/>
            <a:round/>
            <a:headEnd/>
            <a:tailEnd/>
          </a:ln>
        </p:spPr>
        <p:txBody>
          <a:bodyPr lIns="0" tIns="0" rIns="0" bIns="0" anchor="ctr">
            <a:spAutoFit/>
          </a:bodyPr>
          <a:lstStyle/>
          <a:p>
            <a:endParaRPr lang="en-US"/>
          </a:p>
        </p:txBody>
      </p:sp>
      <p:sp>
        <p:nvSpPr>
          <p:cNvPr id="128016" name="Freeform 17"/>
          <p:cNvSpPr>
            <a:spLocks noChangeAspect="1"/>
          </p:cNvSpPr>
          <p:nvPr/>
        </p:nvSpPr>
        <p:spPr bwMode="auto">
          <a:xfrm rot="5400000" flipV="1">
            <a:off x="6374606" y="2429669"/>
            <a:ext cx="347663" cy="682625"/>
          </a:xfrm>
          <a:custGeom>
            <a:avLst/>
            <a:gdLst>
              <a:gd name="T0" fmla="*/ 2147483647 w 321"/>
              <a:gd name="T1" fmla="*/ 2147483647 h 383"/>
              <a:gd name="T2" fmla="*/ 2147483647 w 321"/>
              <a:gd name="T3" fmla="*/ 2147483647 h 383"/>
              <a:gd name="T4" fmla="*/ 2147483647 w 321"/>
              <a:gd name="T5" fmla="*/ 2147483647 h 383"/>
              <a:gd name="T6" fmla="*/ 2147483647 w 321"/>
              <a:gd name="T7" fmla="*/ 0 h 383"/>
              <a:gd name="T8" fmla="*/ 2147483647 w 321"/>
              <a:gd name="T9" fmla="*/ 2147483647 h 383"/>
              <a:gd name="T10" fmla="*/ 2147483647 w 321"/>
              <a:gd name="T11" fmla="*/ 2147483647 h 383"/>
              <a:gd name="T12" fmla="*/ 2147483647 w 321"/>
              <a:gd name="T13" fmla="*/ 2147483647 h 383"/>
              <a:gd name="T14" fmla="*/ 2147483647 w 321"/>
              <a:gd name="T15" fmla="*/ 2147483647 h 383"/>
              <a:gd name="T16" fmla="*/ 2147483647 w 321"/>
              <a:gd name="T17" fmla="*/ 2147483647 h 383"/>
              <a:gd name="T18" fmla="*/ 2147483647 w 321"/>
              <a:gd name="T19" fmla="*/ 2147483647 h 383"/>
              <a:gd name="T20" fmla="*/ 2147483647 w 321"/>
              <a:gd name="T21" fmla="*/ 2147483647 h 3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383"/>
              <a:gd name="T35" fmla="*/ 321 w 321"/>
              <a:gd name="T36" fmla="*/ 383 h 3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383">
                <a:moveTo>
                  <a:pt x="5" y="382"/>
                </a:moveTo>
                <a:cubicBezTo>
                  <a:pt x="0" y="358"/>
                  <a:pt x="22" y="265"/>
                  <a:pt x="45" y="210"/>
                </a:cubicBezTo>
                <a:cubicBezTo>
                  <a:pt x="69" y="131"/>
                  <a:pt x="123" y="95"/>
                  <a:pt x="143" y="51"/>
                </a:cubicBezTo>
                <a:lnTo>
                  <a:pt x="91" y="0"/>
                </a:lnTo>
                <a:lnTo>
                  <a:pt x="310" y="1"/>
                </a:lnTo>
                <a:lnTo>
                  <a:pt x="321" y="200"/>
                </a:lnTo>
                <a:lnTo>
                  <a:pt x="264" y="148"/>
                </a:lnTo>
                <a:cubicBezTo>
                  <a:pt x="244" y="150"/>
                  <a:pt x="219" y="192"/>
                  <a:pt x="203" y="216"/>
                </a:cubicBezTo>
                <a:cubicBezTo>
                  <a:pt x="182" y="252"/>
                  <a:pt x="177" y="266"/>
                  <a:pt x="166" y="293"/>
                </a:cubicBezTo>
                <a:lnTo>
                  <a:pt x="139" y="383"/>
                </a:lnTo>
                <a:lnTo>
                  <a:pt x="5" y="382"/>
                </a:lnTo>
                <a:close/>
              </a:path>
            </a:pathLst>
          </a:custGeom>
          <a:solidFill>
            <a:srgbClr val="FF0000"/>
          </a:solidFill>
          <a:ln w="9525">
            <a:noFill/>
            <a:round/>
            <a:headEnd/>
            <a:tailEnd/>
          </a:ln>
        </p:spPr>
        <p:txBody>
          <a:bodyPr lIns="0" tIns="0" rIns="0" bIns="0" anchor="ctr">
            <a:spAutoFit/>
          </a:bodyPr>
          <a:lstStyle/>
          <a:p>
            <a:endParaRPr lang="en-US"/>
          </a:p>
        </p:txBody>
      </p:sp>
      <p:sp>
        <p:nvSpPr>
          <p:cNvPr id="128017" name="Freeform 18"/>
          <p:cNvSpPr>
            <a:spLocks noChangeAspect="1"/>
          </p:cNvSpPr>
          <p:nvPr/>
        </p:nvSpPr>
        <p:spPr bwMode="auto">
          <a:xfrm rot="-5400000">
            <a:off x="6374606" y="4360069"/>
            <a:ext cx="347663" cy="682625"/>
          </a:xfrm>
          <a:custGeom>
            <a:avLst/>
            <a:gdLst>
              <a:gd name="T0" fmla="*/ 2147483647 w 321"/>
              <a:gd name="T1" fmla="*/ 2147483647 h 383"/>
              <a:gd name="T2" fmla="*/ 2147483647 w 321"/>
              <a:gd name="T3" fmla="*/ 2147483647 h 383"/>
              <a:gd name="T4" fmla="*/ 2147483647 w 321"/>
              <a:gd name="T5" fmla="*/ 2147483647 h 383"/>
              <a:gd name="T6" fmla="*/ 2147483647 w 321"/>
              <a:gd name="T7" fmla="*/ 0 h 383"/>
              <a:gd name="T8" fmla="*/ 2147483647 w 321"/>
              <a:gd name="T9" fmla="*/ 2147483647 h 383"/>
              <a:gd name="T10" fmla="*/ 2147483647 w 321"/>
              <a:gd name="T11" fmla="*/ 2147483647 h 383"/>
              <a:gd name="T12" fmla="*/ 2147483647 w 321"/>
              <a:gd name="T13" fmla="*/ 2147483647 h 383"/>
              <a:gd name="T14" fmla="*/ 2147483647 w 321"/>
              <a:gd name="T15" fmla="*/ 2147483647 h 383"/>
              <a:gd name="T16" fmla="*/ 2147483647 w 321"/>
              <a:gd name="T17" fmla="*/ 2147483647 h 383"/>
              <a:gd name="T18" fmla="*/ 2147483647 w 321"/>
              <a:gd name="T19" fmla="*/ 2147483647 h 383"/>
              <a:gd name="T20" fmla="*/ 2147483647 w 321"/>
              <a:gd name="T21" fmla="*/ 2147483647 h 3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383"/>
              <a:gd name="T35" fmla="*/ 321 w 321"/>
              <a:gd name="T36" fmla="*/ 383 h 3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383">
                <a:moveTo>
                  <a:pt x="5" y="382"/>
                </a:moveTo>
                <a:cubicBezTo>
                  <a:pt x="0" y="358"/>
                  <a:pt x="22" y="265"/>
                  <a:pt x="45" y="210"/>
                </a:cubicBezTo>
                <a:cubicBezTo>
                  <a:pt x="69" y="131"/>
                  <a:pt x="123" y="95"/>
                  <a:pt x="143" y="51"/>
                </a:cubicBezTo>
                <a:lnTo>
                  <a:pt x="91" y="0"/>
                </a:lnTo>
                <a:lnTo>
                  <a:pt x="310" y="1"/>
                </a:lnTo>
                <a:lnTo>
                  <a:pt x="321" y="200"/>
                </a:lnTo>
                <a:lnTo>
                  <a:pt x="264" y="148"/>
                </a:lnTo>
                <a:cubicBezTo>
                  <a:pt x="244" y="150"/>
                  <a:pt x="219" y="192"/>
                  <a:pt x="203" y="216"/>
                </a:cubicBezTo>
                <a:cubicBezTo>
                  <a:pt x="182" y="252"/>
                  <a:pt x="177" y="266"/>
                  <a:pt x="166" y="293"/>
                </a:cubicBezTo>
                <a:lnTo>
                  <a:pt x="139" y="383"/>
                </a:lnTo>
                <a:lnTo>
                  <a:pt x="5" y="382"/>
                </a:lnTo>
                <a:close/>
              </a:path>
            </a:pathLst>
          </a:custGeom>
          <a:solidFill>
            <a:srgbClr val="FF0000"/>
          </a:solidFill>
          <a:ln w="9525">
            <a:noFill/>
            <a:round/>
            <a:headEnd/>
            <a:tailEnd/>
          </a:ln>
        </p:spPr>
        <p:txBody>
          <a:bodyPr lIns="0" tIns="0" rIns="0" bIns="0" anchor="ctr">
            <a:spAutoFit/>
          </a:bodyPr>
          <a:lstStyle/>
          <a:p>
            <a:endParaRPr lang="en-US"/>
          </a:p>
        </p:txBody>
      </p:sp>
      <p:sp>
        <p:nvSpPr>
          <p:cNvPr id="128018" name="Rectangle 19"/>
          <p:cNvSpPr>
            <a:spLocks noChangeArrowheads="1"/>
          </p:cNvSpPr>
          <p:nvPr/>
        </p:nvSpPr>
        <p:spPr bwMode="auto">
          <a:xfrm>
            <a:off x="3238500" y="2341563"/>
            <a:ext cx="2892425" cy="2859087"/>
          </a:xfrm>
          <a:prstGeom prst="rect">
            <a:avLst/>
          </a:prstGeom>
          <a:gradFill rotWithShape="0">
            <a:gsLst>
              <a:gs pos="0">
                <a:srgbClr val="5F5F5F"/>
              </a:gs>
              <a:gs pos="100000">
                <a:srgbClr val="1E1E1E"/>
              </a:gs>
            </a:gsLst>
            <a:path path="shape">
              <a:fillToRect l="50000" t="50000" r="50000" b="50000"/>
            </a:path>
          </a:gradFill>
          <a:ln w="9525">
            <a:noFill/>
            <a:miter lim="800000"/>
            <a:headEnd/>
            <a:tailEnd/>
          </a:ln>
        </p:spPr>
        <p:txBody>
          <a:bodyPr lIns="0" tIns="0" rIns="0" bIns="0" anchor="ctr">
            <a:spAutoFit/>
          </a:bodyPr>
          <a:lstStyle/>
          <a:p>
            <a:pPr eaLnBrk="0" hangingPunct="0"/>
            <a:endParaRPr lang="en-US">
              <a:solidFill>
                <a:srgbClr val="000000"/>
              </a:solidFill>
              <a:cs typeface="ＭＳ Ｐゴシック"/>
            </a:endParaRPr>
          </a:p>
        </p:txBody>
      </p:sp>
      <p:sp>
        <p:nvSpPr>
          <p:cNvPr id="167" name="Text Box 20"/>
          <p:cNvSpPr txBox="1">
            <a:spLocks noChangeArrowheads="1"/>
          </p:cNvSpPr>
          <p:nvPr/>
        </p:nvSpPr>
        <p:spPr bwMode="auto">
          <a:xfrm>
            <a:off x="4419600" y="2995613"/>
            <a:ext cx="1423988" cy="1449387"/>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de-DE" b="1" kern="0" dirty="0" smtClean="0">
                <a:solidFill>
                  <a:srgbClr val="FFFFFF"/>
                </a:solidFill>
                <a:ea typeface="ＭＳ Ｐゴシック" charset="-128"/>
                <a:cs typeface="+mn-cs"/>
              </a:rPr>
              <a:t>TRI</a:t>
            </a:r>
            <a:r>
              <a:rPr lang="de-DE" b="1" kern="0" dirty="0" smtClean="0">
                <a:solidFill>
                  <a:srgbClr val="FF0000"/>
                </a:solidFill>
                <a:ea typeface="ＭＳ Ｐゴシック" charset="-128"/>
                <a:cs typeface="+mn-cs"/>
              </a:rPr>
              <a:t>*</a:t>
            </a:r>
            <a:r>
              <a:rPr lang="de-DE" b="1" kern="0" dirty="0" smtClean="0">
                <a:solidFill>
                  <a:srgbClr val="FFFFFF"/>
                </a:solidFill>
                <a:ea typeface="ＭＳ Ｐゴシック" charset="-128"/>
                <a:cs typeface="+mn-cs"/>
              </a:rPr>
              <a:t>M</a:t>
            </a:r>
            <a:br>
              <a:rPr lang="de-DE" b="1" kern="0" dirty="0" smtClean="0">
                <a:solidFill>
                  <a:srgbClr val="FFFFFF"/>
                </a:solidFill>
                <a:ea typeface="ＭＳ Ｐゴシック" charset="-128"/>
                <a:cs typeface="+mn-cs"/>
              </a:rPr>
            </a:br>
            <a:r>
              <a:rPr lang="de-DE" b="1" kern="0" dirty="0" smtClean="0">
                <a:solidFill>
                  <a:srgbClr val="FFFFFF"/>
                </a:solidFill>
                <a:ea typeface="ＭＳ Ｐゴシック" charset="-128"/>
                <a:cs typeface="+mn-cs"/>
              </a:rPr>
              <a:t>Index:</a:t>
            </a:r>
          </a:p>
          <a:p>
            <a:pPr algn="ctr" eaLnBrk="1" fontAlgn="auto" hangingPunct="1">
              <a:spcBef>
                <a:spcPct val="5000"/>
              </a:spcBef>
              <a:spcAft>
                <a:spcPts val="0"/>
              </a:spcAft>
              <a:defRPr/>
            </a:pPr>
            <a:r>
              <a:rPr lang="de-DE" sz="4400" kern="0" dirty="0" smtClean="0">
                <a:solidFill>
                  <a:srgbClr val="FF0000"/>
                </a:solidFill>
                <a:ea typeface="ＭＳ Ｐゴシック" charset="-128"/>
                <a:cs typeface="+mn-cs"/>
              </a:rPr>
              <a:t>93</a:t>
            </a:r>
          </a:p>
        </p:txBody>
      </p:sp>
      <p:grpSp>
        <p:nvGrpSpPr>
          <p:cNvPr id="128020" name="Group 21"/>
          <p:cNvGrpSpPr>
            <a:grpSpLocks/>
          </p:cNvGrpSpPr>
          <p:nvPr/>
        </p:nvGrpSpPr>
        <p:grpSpPr bwMode="auto">
          <a:xfrm>
            <a:off x="3695700" y="3228975"/>
            <a:ext cx="207963" cy="1228725"/>
            <a:chOff x="2573" y="1885"/>
            <a:chExt cx="156" cy="930"/>
          </a:xfrm>
        </p:grpSpPr>
        <p:grpSp>
          <p:nvGrpSpPr>
            <p:cNvPr id="128065" name="Group 22"/>
            <p:cNvGrpSpPr>
              <a:grpSpLocks noChangeAspect="1"/>
            </p:cNvGrpSpPr>
            <p:nvPr/>
          </p:nvGrpSpPr>
          <p:grpSpPr bwMode="auto">
            <a:xfrm>
              <a:off x="2575" y="2683"/>
              <a:ext cx="154" cy="132"/>
              <a:chOff x="379" y="2795"/>
              <a:chExt cx="260" cy="223"/>
            </a:xfrm>
          </p:grpSpPr>
          <p:sp>
            <p:nvSpPr>
              <p:cNvPr id="128081" name="Oval 23"/>
              <p:cNvSpPr>
                <a:spLocks noChangeAspect="1" noChangeArrowheads="1"/>
              </p:cNvSpPr>
              <p:nvPr/>
            </p:nvSpPr>
            <p:spPr bwMode="auto">
              <a:xfrm>
                <a:off x="379" y="2801"/>
                <a:ext cx="260" cy="209"/>
              </a:xfrm>
              <a:prstGeom prst="ellipse">
                <a:avLst/>
              </a:prstGeom>
              <a:gradFill rotWithShape="0">
                <a:gsLst>
                  <a:gs pos="0">
                    <a:srgbClr val="FFFFFF"/>
                  </a:gs>
                  <a:gs pos="100000">
                    <a:srgbClr val="FF9999"/>
                  </a:gs>
                </a:gsLst>
                <a:lin ang="5400000" scaled="1"/>
              </a:gradFill>
              <a:ln w="9525">
                <a:noFill/>
                <a:round/>
                <a:headEnd/>
                <a:tailEnd/>
              </a:ln>
            </p:spPr>
            <p:txBody>
              <a:bodyPr lIns="0" tIns="0" rIns="0" bIns="0" anchor="ctr">
                <a:spAutoFit/>
              </a:bodyPr>
              <a:lstStyle/>
              <a:p>
                <a:pPr eaLnBrk="0" hangingPunct="0"/>
                <a:endParaRPr lang="en-US">
                  <a:solidFill>
                    <a:srgbClr val="000000"/>
                  </a:solidFill>
                  <a:cs typeface="ＭＳ Ｐゴシック"/>
                </a:endParaRPr>
              </a:p>
            </p:txBody>
          </p:sp>
          <p:sp>
            <p:nvSpPr>
              <p:cNvPr id="128082" name="Freeform 24"/>
              <p:cNvSpPr>
                <a:spLocks noChangeAspect="1"/>
              </p:cNvSpPr>
              <p:nvPr/>
            </p:nvSpPr>
            <p:spPr bwMode="auto">
              <a:xfrm>
                <a:off x="379" y="2795"/>
                <a:ext cx="260" cy="223"/>
              </a:xfrm>
              <a:custGeom>
                <a:avLst/>
                <a:gdLst>
                  <a:gd name="T0" fmla="*/ 0 w 2487"/>
                  <a:gd name="T1" fmla="*/ 0 h 2130"/>
                  <a:gd name="T2" fmla="*/ 0 w 2487"/>
                  <a:gd name="T3" fmla="*/ 0 h 2130"/>
                  <a:gd name="T4" fmla="*/ 0 w 2487"/>
                  <a:gd name="T5" fmla="*/ 0 h 2130"/>
                  <a:gd name="T6" fmla="*/ 0 w 2487"/>
                  <a:gd name="T7" fmla="*/ 0 h 2130"/>
                  <a:gd name="T8" fmla="*/ 0 w 2487"/>
                  <a:gd name="T9" fmla="*/ 0 h 2130"/>
                  <a:gd name="T10" fmla="*/ 0 w 2487"/>
                  <a:gd name="T11" fmla="*/ 0 h 2130"/>
                  <a:gd name="T12" fmla="*/ 0 w 2487"/>
                  <a:gd name="T13" fmla="*/ 0 h 2130"/>
                  <a:gd name="T14" fmla="*/ 0 w 2487"/>
                  <a:gd name="T15" fmla="*/ 0 h 2130"/>
                  <a:gd name="T16" fmla="*/ 0 w 2487"/>
                  <a:gd name="T17" fmla="*/ 0 h 2130"/>
                  <a:gd name="T18" fmla="*/ 0 w 2487"/>
                  <a:gd name="T19" fmla="*/ 0 h 2130"/>
                  <a:gd name="T20" fmla="*/ 0 w 2487"/>
                  <a:gd name="T21" fmla="*/ 0 h 2130"/>
                  <a:gd name="T22" fmla="*/ 0 w 2487"/>
                  <a:gd name="T23" fmla="*/ 0 h 2130"/>
                  <a:gd name="T24" fmla="*/ 0 w 2487"/>
                  <a:gd name="T25" fmla="*/ 0 h 2130"/>
                  <a:gd name="T26" fmla="*/ 0 w 2487"/>
                  <a:gd name="T27" fmla="*/ 0 h 2130"/>
                  <a:gd name="T28" fmla="*/ 0 w 2487"/>
                  <a:gd name="T29" fmla="*/ 0 h 2130"/>
                  <a:gd name="T30" fmla="*/ 0 w 2487"/>
                  <a:gd name="T31" fmla="*/ 0 h 2130"/>
                  <a:gd name="T32" fmla="*/ 0 w 2487"/>
                  <a:gd name="T33" fmla="*/ 0 h 2130"/>
                  <a:gd name="T34" fmla="*/ 0 w 2487"/>
                  <a:gd name="T35" fmla="*/ 0 h 2130"/>
                  <a:gd name="T36" fmla="*/ 0 w 2487"/>
                  <a:gd name="T37" fmla="*/ 0 h 2130"/>
                  <a:gd name="T38" fmla="*/ 0 w 2487"/>
                  <a:gd name="T39" fmla="*/ 0 h 2130"/>
                  <a:gd name="T40" fmla="*/ 0 w 2487"/>
                  <a:gd name="T41" fmla="*/ 0 h 2130"/>
                  <a:gd name="T42" fmla="*/ 0 w 2487"/>
                  <a:gd name="T43" fmla="*/ 0 h 2130"/>
                  <a:gd name="T44" fmla="*/ 0 w 2487"/>
                  <a:gd name="T45" fmla="*/ 0 h 2130"/>
                  <a:gd name="T46" fmla="*/ 0 w 2487"/>
                  <a:gd name="T47" fmla="*/ 0 h 2130"/>
                  <a:gd name="T48" fmla="*/ 0 w 2487"/>
                  <a:gd name="T49" fmla="*/ 0 h 2130"/>
                  <a:gd name="T50" fmla="*/ 0 w 2487"/>
                  <a:gd name="T51" fmla="*/ 0 h 2130"/>
                  <a:gd name="T52" fmla="*/ 0 w 2487"/>
                  <a:gd name="T53" fmla="*/ 0 h 2130"/>
                  <a:gd name="T54" fmla="*/ 0 w 2487"/>
                  <a:gd name="T55" fmla="*/ 0 h 2130"/>
                  <a:gd name="T56" fmla="*/ 0 w 2487"/>
                  <a:gd name="T57" fmla="*/ 0 h 2130"/>
                  <a:gd name="T58" fmla="*/ 0 w 2487"/>
                  <a:gd name="T59" fmla="*/ 0 h 2130"/>
                  <a:gd name="T60" fmla="*/ 0 w 2487"/>
                  <a:gd name="T61" fmla="*/ 0 h 2130"/>
                  <a:gd name="T62" fmla="*/ 0 w 2487"/>
                  <a:gd name="T63" fmla="*/ 0 h 2130"/>
                  <a:gd name="T64" fmla="*/ 0 w 2487"/>
                  <a:gd name="T65" fmla="*/ 0 h 2130"/>
                  <a:gd name="T66" fmla="*/ 0 w 2487"/>
                  <a:gd name="T67" fmla="*/ 0 h 2130"/>
                  <a:gd name="T68" fmla="*/ 0 w 2487"/>
                  <a:gd name="T69" fmla="*/ 0 h 2130"/>
                  <a:gd name="T70" fmla="*/ 0 w 2487"/>
                  <a:gd name="T71" fmla="*/ 0 h 2130"/>
                  <a:gd name="T72" fmla="*/ 0 w 2487"/>
                  <a:gd name="T73" fmla="*/ 0 h 2130"/>
                  <a:gd name="T74" fmla="*/ 0 w 2487"/>
                  <a:gd name="T75" fmla="*/ 0 h 2130"/>
                  <a:gd name="T76" fmla="*/ 0 w 2487"/>
                  <a:gd name="T77" fmla="*/ 0 h 2130"/>
                  <a:gd name="T78" fmla="*/ 0 w 2487"/>
                  <a:gd name="T79" fmla="*/ 0 h 2130"/>
                  <a:gd name="T80" fmla="*/ 0 w 2487"/>
                  <a:gd name="T81" fmla="*/ 0 h 2130"/>
                  <a:gd name="T82" fmla="*/ 0 w 2487"/>
                  <a:gd name="T83" fmla="*/ 0 h 2130"/>
                  <a:gd name="T84" fmla="*/ 0 w 2487"/>
                  <a:gd name="T85" fmla="*/ 0 h 2130"/>
                  <a:gd name="T86" fmla="*/ 0 w 2487"/>
                  <a:gd name="T87" fmla="*/ 0 h 2130"/>
                  <a:gd name="T88" fmla="*/ 0 w 2487"/>
                  <a:gd name="T89" fmla="*/ 0 h 2130"/>
                  <a:gd name="T90" fmla="*/ 0 w 2487"/>
                  <a:gd name="T91" fmla="*/ 0 h 2130"/>
                  <a:gd name="T92" fmla="*/ 0 w 2487"/>
                  <a:gd name="T93" fmla="*/ 0 h 2130"/>
                  <a:gd name="T94" fmla="*/ 0 w 2487"/>
                  <a:gd name="T95" fmla="*/ 0 h 2130"/>
                  <a:gd name="T96" fmla="*/ 0 w 2487"/>
                  <a:gd name="T97" fmla="*/ 0 h 2130"/>
                  <a:gd name="T98" fmla="*/ 0 w 2487"/>
                  <a:gd name="T99" fmla="*/ 0 h 2130"/>
                  <a:gd name="T100" fmla="*/ 0 w 2487"/>
                  <a:gd name="T101" fmla="*/ 0 h 2130"/>
                  <a:gd name="T102" fmla="*/ 0 w 2487"/>
                  <a:gd name="T103" fmla="*/ 0 h 2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487"/>
                  <a:gd name="T157" fmla="*/ 0 h 2130"/>
                  <a:gd name="T158" fmla="*/ 2487 w 2487"/>
                  <a:gd name="T159" fmla="*/ 2130 h 2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487" h="2130">
                    <a:moveTo>
                      <a:pt x="1177" y="2130"/>
                    </a:moveTo>
                    <a:lnTo>
                      <a:pt x="1128" y="2123"/>
                    </a:lnTo>
                    <a:lnTo>
                      <a:pt x="871" y="2102"/>
                    </a:lnTo>
                    <a:lnTo>
                      <a:pt x="780" y="2047"/>
                    </a:lnTo>
                    <a:lnTo>
                      <a:pt x="696" y="2033"/>
                    </a:lnTo>
                    <a:lnTo>
                      <a:pt x="620" y="1997"/>
                    </a:lnTo>
                    <a:lnTo>
                      <a:pt x="523" y="1928"/>
                    </a:lnTo>
                    <a:lnTo>
                      <a:pt x="481" y="1873"/>
                    </a:lnTo>
                    <a:lnTo>
                      <a:pt x="348" y="1810"/>
                    </a:lnTo>
                    <a:lnTo>
                      <a:pt x="258" y="1706"/>
                    </a:lnTo>
                    <a:lnTo>
                      <a:pt x="245" y="1664"/>
                    </a:lnTo>
                    <a:lnTo>
                      <a:pt x="224" y="1622"/>
                    </a:lnTo>
                    <a:lnTo>
                      <a:pt x="167" y="1573"/>
                    </a:lnTo>
                    <a:lnTo>
                      <a:pt x="104" y="1518"/>
                    </a:lnTo>
                    <a:lnTo>
                      <a:pt x="83" y="1468"/>
                    </a:lnTo>
                    <a:lnTo>
                      <a:pt x="62" y="1413"/>
                    </a:lnTo>
                    <a:lnTo>
                      <a:pt x="49" y="1322"/>
                    </a:lnTo>
                    <a:lnTo>
                      <a:pt x="0" y="1065"/>
                    </a:lnTo>
                    <a:lnTo>
                      <a:pt x="28" y="856"/>
                    </a:lnTo>
                    <a:lnTo>
                      <a:pt x="49" y="766"/>
                    </a:lnTo>
                    <a:lnTo>
                      <a:pt x="49" y="696"/>
                    </a:lnTo>
                    <a:lnTo>
                      <a:pt x="70" y="620"/>
                    </a:lnTo>
                    <a:lnTo>
                      <a:pt x="161" y="432"/>
                    </a:lnTo>
                    <a:lnTo>
                      <a:pt x="237" y="335"/>
                    </a:lnTo>
                    <a:lnTo>
                      <a:pt x="300" y="272"/>
                    </a:lnTo>
                    <a:lnTo>
                      <a:pt x="363" y="230"/>
                    </a:lnTo>
                    <a:lnTo>
                      <a:pt x="446" y="202"/>
                    </a:lnTo>
                    <a:lnTo>
                      <a:pt x="544" y="133"/>
                    </a:lnTo>
                    <a:lnTo>
                      <a:pt x="941" y="49"/>
                    </a:lnTo>
                    <a:lnTo>
                      <a:pt x="1330" y="7"/>
                    </a:lnTo>
                    <a:lnTo>
                      <a:pt x="1408" y="0"/>
                    </a:lnTo>
                    <a:lnTo>
                      <a:pt x="1560" y="21"/>
                    </a:lnTo>
                    <a:lnTo>
                      <a:pt x="1644" y="63"/>
                    </a:lnTo>
                    <a:lnTo>
                      <a:pt x="1678" y="112"/>
                    </a:lnTo>
                    <a:lnTo>
                      <a:pt x="1644" y="146"/>
                    </a:lnTo>
                    <a:lnTo>
                      <a:pt x="1602" y="139"/>
                    </a:lnTo>
                    <a:lnTo>
                      <a:pt x="1547" y="133"/>
                    </a:lnTo>
                    <a:lnTo>
                      <a:pt x="1505" y="125"/>
                    </a:lnTo>
                    <a:lnTo>
                      <a:pt x="1456" y="118"/>
                    </a:lnTo>
                    <a:lnTo>
                      <a:pt x="1408" y="118"/>
                    </a:lnTo>
                    <a:lnTo>
                      <a:pt x="1366" y="112"/>
                    </a:lnTo>
                    <a:lnTo>
                      <a:pt x="1317" y="112"/>
                    </a:lnTo>
                    <a:lnTo>
                      <a:pt x="1269" y="97"/>
                    </a:lnTo>
                    <a:lnTo>
                      <a:pt x="1128" y="97"/>
                    </a:lnTo>
                    <a:lnTo>
                      <a:pt x="1073" y="112"/>
                    </a:lnTo>
                    <a:lnTo>
                      <a:pt x="1024" y="112"/>
                    </a:lnTo>
                    <a:lnTo>
                      <a:pt x="983" y="118"/>
                    </a:lnTo>
                    <a:lnTo>
                      <a:pt x="934" y="125"/>
                    </a:lnTo>
                    <a:lnTo>
                      <a:pt x="878" y="133"/>
                    </a:lnTo>
                    <a:lnTo>
                      <a:pt x="766" y="160"/>
                    </a:lnTo>
                    <a:lnTo>
                      <a:pt x="648" y="209"/>
                    </a:lnTo>
                    <a:lnTo>
                      <a:pt x="593" y="230"/>
                    </a:lnTo>
                    <a:lnTo>
                      <a:pt x="432" y="320"/>
                    </a:lnTo>
                    <a:lnTo>
                      <a:pt x="397" y="348"/>
                    </a:lnTo>
                    <a:lnTo>
                      <a:pt x="321" y="439"/>
                    </a:lnTo>
                    <a:lnTo>
                      <a:pt x="286" y="508"/>
                    </a:lnTo>
                    <a:lnTo>
                      <a:pt x="272" y="542"/>
                    </a:lnTo>
                    <a:lnTo>
                      <a:pt x="245" y="599"/>
                    </a:lnTo>
                    <a:lnTo>
                      <a:pt x="237" y="633"/>
                    </a:lnTo>
                    <a:lnTo>
                      <a:pt x="224" y="662"/>
                    </a:lnTo>
                    <a:lnTo>
                      <a:pt x="209" y="696"/>
                    </a:lnTo>
                    <a:lnTo>
                      <a:pt x="209" y="717"/>
                    </a:lnTo>
                    <a:lnTo>
                      <a:pt x="203" y="751"/>
                    </a:lnTo>
                    <a:lnTo>
                      <a:pt x="188" y="787"/>
                    </a:lnTo>
                    <a:lnTo>
                      <a:pt x="174" y="808"/>
                    </a:lnTo>
                    <a:lnTo>
                      <a:pt x="174" y="842"/>
                    </a:lnTo>
                    <a:lnTo>
                      <a:pt x="161" y="911"/>
                    </a:lnTo>
                    <a:lnTo>
                      <a:pt x="153" y="940"/>
                    </a:lnTo>
                    <a:lnTo>
                      <a:pt x="153" y="1079"/>
                    </a:lnTo>
                    <a:lnTo>
                      <a:pt x="167" y="1149"/>
                    </a:lnTo>
                    <a:lnTo>
                      <a:pt x="174" y="1191"/>
                    </a:lnTo>
                    <a:lnTo>
                      <a:pt x="203" y="1259"/>
                    </a:lnTo>
                    <a:lnTo>
                      <a:pt x="209" y="1295"/>
                    </a:lnTo>
                    <a:lnTo>
                      <a:pt x="224" y="1330"/>
                    </a:lnTo>
                    <a:lnTo>
                      <a:pt x="245" y="1364"/>
                    </a:lnTo>
                    <a:lnTo>
                      <a:pt x="258" y="1406"/>
                    </a:lnTo>
                    <a:lnTo>
                      <a:pt x="279" y="1434"/>
                    </a:lnTo>
                    <a:lnTo>
                      <a:pt x="293" y="1476"/>
                    </a:lnTo>
                    <a:lnTo>
                      <a:pt x="313" y="1504"/>
                    </a:lnTo>
                    <a:lnTo>
                      <a:pt x="327" y="1539"/>
                    </a:lnTo>
                    <a:lnTo>
                      <a:pt x="348" y="1573"/>
                    </a:lnTo>
                    <a:lnTo>
                      <a:pt x="418" y="1643"/>
                    </a:lnTo>
                    <a:lnTo>
                      <a:pt x="453" y="1691"/>
                    </a:lnTo>
                    <a:lnTo>
                      <a:pt x="488" y="1727"/>
                    </a:lnTo>
                    <a:lnTo>
                      <a:pt x="523" y="1769"/>
                    </a:lnTo>
                    <a:lnTo>
                      <a:pt x="557" y="1796"/>
                    </a:lnTo>
                    <a:lnTo>
                      <a:pt x="641" y="1852"/>
                    </a:lnTo>
                    <a:lnTo>
                      <a:pt x="725" y="1894"/>
                    </a:lnTo>
                    <a:lnTo>
                      <a:pt x="766" y="1908"/>
                    </a:lnTo>
                    <a:lnTo>
                      <a:pt x="864" y="1936"/>
                    </a:lnTo>
                    <a:lnTo>
                      <a:pt x="905" y="1942"/>
                    </a:lnTo>
                    <a:lnTo>
                      <a:pt x="947" y="1957"/>
                    </a:lnTo>
                    <a:lnTo>
                      <a:pt x="997" y="1963"/>
                    </a:lnTo>
                    <a:lnTo>
                      <a:pt x="1045" y="1963"/>
                    </a:lnTo>
                    <a:lnTo>
                      <a:pt x="1080" y="1970"/>
                    </a:lnTo>
                    <a:lnTo>
                      <a:pt x="1212" y="1976"/>
                    </a:lnTo>
                    <a:lnTo>
                      <a:pt x="1282" y="1976"/>
                    </a:lnTo>
                    <a:lnTo>
                      <a:pt x="1317" y="1970"/>
                    </a:lnTo>
                    <a:lnTo>
                      <a:pt x="1337" y="1970"/>
                    </a:lnTo>
                    <a:lnTo>
                      <a:pt x="1379" y="1963"/>
                    </a:lnTo>
                    <a:lnTo>
                      <a:pt x="1408" y="1963"/>
                    </a:lnTo>
                    <a:lnTo>
                      <a:pt x="1442" y="1949"/>
                    </a:lnTo>
                    <a:lnTo>
                      <a:pt x="1497" y="1936"/>
                    </a:lnTo>
                    <a:lnTo>
                      <a:pt x="1539" y="1928"/>
                    </a:lnTo>
                    <a:lnTo>
                      <a:pt x="1560" y="1921"/>
                    </a:lnTo>
                    <a:lnTo>
                      <a:pt x="1630" y="1894"/>
                    </a:lnTo>
                    <a:lnTo>
                      <a:pt x="1657" y="1873"/>
                    </a:lnTo>
                    <a:lnTo>
                      <a:pt x="1693" y="1858"/>
                    </a:lnTo>
                    <a:lnTo>
                      <a:pt x="1720" y="1845"/>
                    </a:lnTo>
                    <a:lnTo>
                      <a:pt x="1861" y="1782"/>
                    </a:lnTo>
                    <a:lnTo>
                      <a:pt x="1965" y="1719"/>
                    </a:lnTo>
                    <a:lnTo>
                      <a:pt x="2083" y="1628"/>
                    </a:lnTo>
                    <a:lnTo>
                      <a:pt x="2125" y="1573"/>
                    </a:lnTo>
                    <a:lnTo>
                      <a:pt x="2209" y="1504"/>
                    </a:lnTo>
                    <a:lnTo>
                      <a:pt x="2299" y="1392"/>
                    </a:lnTo>
                    <a:lnTo>
                      <a:pt x="2327" y="1358"/>
                    </a:lnTo>
                    <a:lnTo>
                      <a:pt x="2333" y="1337"/>
                    </a:lnTo>
                    <a:lnTo>
                      <a:pt x="2348" y="1309"/>
                    </a:lnTo>
                    <a:lnTo>
                      <a:pt x="2361" y="1288"/>
                    </a:lnTo>
                    <a:lnTo>
                      <a:pt x="2369" y="1259"/>
                    </a:lnTo>
                    <a:lnTo>
                      <a:pt x="2375" y="1239"/>
                    </a:lnTo>
                    <a:lnTo>
                      <a:pt x="2382" y="1219"/>
                    </a:lnTo>
                    <a:lnTo>
                      <a:pt x="2382" y="1198"/>
                    </a:lnTo>
                    <a:lnTo>
                      <a:pt x="2390" y="1170"/>
                    </a:lnTo>
                    <a:lnTo>
                      <a:pt x="2396" y="1149"/>
                    </a:lnTo>
                    <a:lnTo>
                      <a:pt x="2396" y="1037"/>
                    </a:lnTo>
                    <a:lnTo>
                      <a:pt x="2390" y="1010"/>
                    </a:lnTo>
                    <a:lnTo>
                      <a:pt x="2382" y="989"/>
                    </a:lnTo>
                    <a:lnTo>
                      <a:pt x="2375" y="911"/>
                    </a:lnTo>
                    <a:lnTo>
                      <a:pt x="2348" y="856"/>
                    </a:lnTo>
                    <a:lnTo>
                      <a:pt x="2278" y="793"/>
                    </a:lnTo>
                    <a:lnTo>
                      <a:pt x="2160" y="641"/>
                    </a:lnTo>
                    <a:lnTo>
                      <a:pt x="2062" y="557"/>
                    </a:lnTo>
                    <a:lnTo>
                      <a:pt x="1923" y="418"/>
                    </a:lnTo>
                    <a:lnTo>
                      <a:pt x="1874" y="390"/>
                    </a:lnTo>
                    <a:lnTo>
                      <a:pt x="1861" y="348"/>
                    </a:lnTo>
                    <a:lnTo>
                      <a:pt x="1929" y="160"/>
                    </a:lnTo>
                    <a:lnTo>
                      <a:pt x="2027" y="209"/>
                    </a:lnTo>
                    <a:lnTo>
                      <a:pt x="2062" y="299"/>
                    </a:lnTo>
                    <a:lnTo>
                      <a:pt x="2257" y="523"/>
                    </a:lnTo>
                    <a:lnTo>
                      <a:pt x="2403" y="704"/>
                    </a:lnTo>
                    <a:lnTo>
                      <a:pt x="2432" y="751"/>
                    </a:lnTo>
                    <a:lnTo>
                      <a:pt x="2445" y="829"/>
                    </a:lnTo>
                    <a:lnTo>
                      <a:pt x="2487" y="1002"/>
                    </a:lnTo>
                    <a:lnTo>
                      <a:pt x="2480" y="1198"/>
                    </a:lnTo>
                    <a:lnTo>
                      <a:pt x="2417" y="1434"/>
                    </a:lnTo>
                    <a:lnTo>
                      <a:pt x="2083" y="1810"/>
                    </a:lnTo>
                    <a:lnTo>
                      <a:pt x="2027" y="1824"/>
                    </a:lnTo>
                    <a:lnTo>
                      <a:pt x="1965" y="1879"/>
                    </a:lnTo>
                    <a:lnTo>
                      <a:pt x="1840" y="1928"/>
                    </a:lnTo>
                    <a:lnTo>
                      <a:pt x="1762" y="1976"/>
                    </a:lnTo>
                    <a:lnTo>
                      <a:pt x="1699" y="1997"/>
                    </a:lnTo>
                    <a:lnTo>
                      <a:pt x="1589" y="2060"/>
                    </a:lnTo>
                    <a:lnTo>
                      <a:pt x="1408" y="2102"/>
                    </a:lnTo>
                    <a:lnTo>
                      <a:pt x="1351" y="2096"/>
                    </a:lnTo>
                    <a:lnTo>
                      <a:pt x="1269" y="2130"/>
                    </a:lnTo>
                    <a:lnTo>
                      <a:pt x="1177" y="2130"/>
                    </a:lnTo>
                    <a:close/>
                  </a:path>
                </a:pathLst>
              </a:custGeom>
              <a:solidFill>
                <a:srgbClr val="0F0F0F"/>
              </a:solidFill>
              <a:ln w="9525">
                <a:noFill/>
                <a:round/>
                <a:headEnd/>
                <a:tailEnd/>
              </a:ln>
            </p:spPr>
            <p:txBody>
              <a:bodyPr/>
              <a:lstStyle/>
              <a:p>
                <a:endParaRPr lang="en-US"/>
              </a:p>
            </p:txBody>
          </p:sp>
          <p:sp>
            <p:nvSpPr>
              <p:cNvPr id="128083" name="Freeform 25"/>
              <p:cNvSpPr>
                <a:spLocks noChangeAspect="1"/>
              </p:cNvSpPr>
              <p:nvPr/>
            </p:nvSpPr>
            <p:spPr bwMode="auto">
              <a:xfrm>
                <a:off x="445" y="2921"/>
                <a:ext cx="133" cy="52"/>
              </a:xfrm>
              <a:custGeom>
                <a:avLst/>
                <a:gdLst>
                  <a:gd name="T0" fmla="*/ 0 w 1282"/>
                  <a:gd name="T1" fmla="*/ 0 h 494"/>
                  <a:gd name="T2" fmla="*/ 0 w 1282"/>
                  <a:gd name="T3" fmla="*/ 0 h 494"/>
                  <a:gd name="T4" fmla="*/ 0 w 1282"/>
                  <a:gd name="T5" fmla="*/ 0 h 494"/>
                  <a:gd name="T6" fmla="*/ 0 w 1282"/>
                  <a:gd name="T7" fmla="*/ 0 h 494"/>
                  <a:gd name="T8" fmla="*/ 0 w 1282"/>
                  <a:gd name="T9" fmla="*/ 0 h 494"/>
                  <a:gd name="T10" fmla="*/ 0 w 1282"/>
                  <a:gd name="T11" fmla="*/ 0 h 494"/>
                  <a:gd name="T12" fmla="*/ 0 w 1282"/>
                  <a:gd name="T13" fmla="*/ 0 h 494"/>
                  <a:gd name="T14" fmla="*/ 0 w 1282"/>
                  <a:gd name="T15" fmla="*/ 0 h 494"/>
                  <a:gd name="T16" fmla="*/ 0 w 1282"/>
                  <a:gd name="T17" fmla="*/ 0 h 494"/>
                  <a:gd name="T18" fmla="*/ 0 w 1282"/>
                  <a:gd name="T19" fmla="*/ 0 h 494"/>
                  <a:gd name="T20" fmla="*/ 0 w 1282"/>
                  <a:gd name="T21" fmla="*/ 0 h 494"/>
                  <a:gd name="T22" fmla="*/ 0 w 1282"/>
                  <a:gd name="T23" fmla="*/ 0 h 494"/>
                  <a:gd name="T24" fmla="*/ 0 w 1282"/>
                  <a:gd name="T25" fmla="*/ 0 h 494"/>
                  <a:gd name="T26" fmla="*/ 0 w 1282"/>
                  <a:gd name="T27" fmla="*/ 0 h 494"/>
                  <a:gd name="T28" fmla="*/ 0 w 1282"/>
                  <a:gd name="T29" fmla="*/ 0 h 494"/>
                  <a:gd name="T30" fmla="*/ 0 w 1282"/>
                  <a:gd name="T31" fmla="*/ 0 h 494"/>
                  <a:gd name="T32" fmla="*/ 0 w 1282"/>
                  <a:gd name="T33" fmla="*/ 0 h 494"/>
                  <a:gd name="T34" fmla="*/ 0 w 1282"/>
                  <a:gd name="T35" fmla="*/ 0 h 494"/>
                  <a:gd name="T36" fmla="*/ 0 w 1282"/>
                  <a:gd name="T37" fmla="*/ 0 h 494"/>
                  <a:gd name="T38" fmla="*/ 0 w 1282"/>
                  <a:gd name="T39" fmla="*/ 0 h 494"/>
                  <a:gd name="T40" fmla="*/ 0 w 1282"/>
                  <a:gd name="T41" fmla="*/ 0 h 494"/>
                  <a:gd name="T42" fmla="*/ 0 w 1282"/>
                  <a:gd name="T43" fmla="*/ 0 h 494"/>
                  <a:gd name="T44" fmla="*/ 0 w 1282"/>
                  <a:gd name="T45" fmla="*/ 0 h 494"/>
                  <a:gd name="T46" fmla="*/ 0 w 1282"/>
                  <a:gd name="T47" fmla="*/ 0 h 494"/>
                  <a:gd name="T48" fmla="*/ 0 w 1282"/>
                  <a:gd name="T49" fmla="*/ 0 h 494"/>
                  <a:gd name="T50" fmla="*/ 0 w 1282"/>
                  <a:gd name="T51" fmla="*/ 0 h 494"/>
                  <a:gd name="T52" fmla="*/ 0 w 1282"/>
                  <a:gd name="T53" fmla="*/ 0 h 494"/>
                  <a:gd name="T54" fmla="*/ 0 w 1282"/>
                  <a:gd name="T55" fmla="*/ 0 h 494"/>
                  <a:gd name="T56" fmla="*/ 0 w 1282"/>
                  <a:gd name="T57" fmla="*/ 0 h 494"/>
                  <a:gd name="T58" fmla="*/ 0 w 1282"/>
                  <a:gd name="T59" fmla="*/ 0 h 494"/>
                  <a:gd name="T60" fmla="*/ 0 w 1282"/>
                  <a:gd name="T61" fmla="*/ 0 h 494"/>
                  <a:gd name="T62" fmla="*/ 0 w 1282"/>
                  <a:gd name="T63" fmla="*/ 0 h 494"/>
                  <a:gd name="T64" fmla="*/ 0 w 1282"/>
                  <a:gd name="T65" fmla="*/ 0 h 494"/>
                  <a:gd name="T66" fmla="*/ 0 w 1282"/>
                  <a:gd name="T67" fmla="*/ 0 h 494"/>
                  <a:gd name="T68" fmla="*/ 0 w 1282"/>
                  <a:gd name="T69" fmla="*/ 0 h 494"/>
                  <a:gd name="T70" fmla="*/ 0 w 1282"/>
                  <a:gd name="T71" fmla="*/ 0 h 494"/>
                  <a:gd name="T72" fmla="*/ 0 w 1282"/>
                  <a:gd name="T73" fmla="*/ 0 h 494"/>
                  <a:gd name="T74" fmla="*/ 0 w 1282"/>
                  <a:gd name="T75" fmla="*/ 0 h 494"/>
                  <a:gd name="T76" fmla="*/ 0 w 1282"/>
                  <a:gd name="T77" fmla="*/ 0 h 494"/>
                  <a:gd name="T78" fmla="*/ 0 w 1282"/>
                  <a:gd name="T79" fmla="*/ 0 h 494"/>
                  <a:gd name="T80" fmla="*/ 0 w 1282"/>
                  <a:gd name="T81" fmla="*/ 0 h 4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82"/>
                  <a:gd name="T124" fmla="*/ 0 h 494"/>
                  <a:gd name="T125" fmla="*/ 1282 w 1282"/>
                  <a:gd name="T126" fmla="*/ 494 h 4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82" h="494">
                    <a:moveTo>
                      <a:pt x="90" y="494"/>
                    </a:moveTo>
                    <a:lnTo>
                      <a:pt x="0" y="460"/>
                    </a:lnTo>
                    <a:lnTo>
                      <a:pt x="63" y="335"/>
                    </a:lnTo>
                    <a:lnTo>
                      <a:pt x="286" y="154"/>
                    </a:lnTo>
                    <a:lnTo>
                      <a:pt x="488" y="76"/>
                    </a:lnTo>
                    <a:lnTo>
                      <a:pt x="579" y="28"/>
                    </a:lnTo>
                    <a:lnTo>
                      <a:pt x="655" y="0"/>
                    </a:lnTo>
                    <a:lnTo>
                      <a:pt x="773" y="21"/>
                    </a:lnTo>
                    <a:lnTo>
                      <a:pt x="864" y="49"/>
                    </a:lnTo>
                    <a:lnTo>
                      <a:pt x="1017" y="63"/>
                    </a:lnTo>
                    <a:lnTo>
                      <a:pt x="1038" y="105"/>
                    </a:lnTo>
                    <a:lnTo>
                      <a:pt x="1135" y="175"/>
                    </a:lnTo>
                    <a:lnTo>
                      <a:pt x="1192" y="251"/>
                    </a:lnTo>
                    <a:lnTo>
                      <a:pt x="1198" y="279"/>
                    </a:lnTo>
                    <a:lnTo>
                      <a:pt x="1282" y="405"/>
                    </a:lnTo>
                    <a:lnTo>
                      <a:pt x="1261" y="439"/>
                    </a:lnTo>
                    <a:lnTo>
                      <a:pt x="1213" y="405"/>
                    </a:lnTo>
                    <a:lnTo>
                      <a:pt x="1171" y="424"/>
                    </a:lnTo>
                    <a:lnTo>
                      <a:pt x="1017" y="279"/>
                    </a:lnTo>
                    <a:lnTo>
                      <a:pt x="996" y="264"/>
                    </a:lnTo>
                    <a:lnTo>
                      <a:pt x="969" y="244"/>
                    </a:lnTo>
                    <a:lnTo>
                      <a:pt x="948" y="223"/>
                    </a:lnTo>
                    <a:lnTo>
                      <a:pt x="920" y="209"/>
                    </a:lnTo>
                    <a:lnTo>
                      <a:pt x="899" y="196"/>
                    </a:lnTo>
                    <a:lnTo>
                      <a:pt x="864" y="175"/>
                    </a:lnTo>
                    <a:lnTo>
                      <a:pt x="843" y="160"/>
                    </a:lnTo>
                    <a:lnTo>
                      <a:pt x="815" y="154"/>
                    </a:lnTo>
                    <a:lnTo>
                      <a:pt x="794" y="139"/>
                    </a:lnTo>
                    <a:lnTo>
                      <a:pt x="766" y="133"/>
                    </a:lnTo>
                    <a:lnTo>
                      <a:pt x="745" y="126"/>
                    </a:lnTo>
                    <a:lnTo>
                      <a:pt x="710" y="126"/>
                    </a:lnTo>
                    <a:lnTo>
                      <a:pt x="690" y="118"/>
                    </a:lnTo>
                    <a:lnTo>
                      <a:pt x="669" y="118"/>
                    </a:lnTo>
                    <a:lnTo>
                      <a:pt x="642" y="126"/>
                    </a:lnTo>
                    <a:lnTo>
                      <a:pt x="613" y="126"/>
                    </a:lnTo>
                    <a:lnTo>
                      <a:pt x="537" y="175"/>
                    </a:lnTo>
                    <a:lnTo>
                      <a:pt x="432" y="217"/>
                    </a:lnTo>
                    <a:lnTo>
                      <a:pt x="244" y="390"/>
                    </a:lnTo>
                    <a:lnTo>
                      <a:pt x="168" y="439"/>
                    </a:lnTo>
                    <a:lnTo>
                      <a:pt x="139" y="453"/>
                    </a:lnTo>
                    <a:lnTo>
                      <a:pt x="90" y="494"/>
                    </a:lnTo>
                    <a:close/>
                  </a:path>
                </a:pathLst>
              </a:custGeom>
              <a:solidFill>
                <a:srgbClr val="0F0F0F"/>
              </a:solidFill>
              <a:ln w="9525">
                <a:noFill/>
                <a:round/>
                <a:headEnd/>
                <a:tailEnd/>
              </a:ln>
            </p:spPr>
            <p:txBody>
              <a:bodyPr/>
              <a:lstStyle/>
              <a:p>
                <a:endParaRPr lang="en-US"/>
              </a:p>
            </p:txBody>
          </p:sp>
          <p:sp>
            <p:nvSpPr>
              <p:cNvPr id="128084" name="Freeform 26"/>
              <p:cNvSpPr>
                <a:spLocks noChangeAspect="1"/>
              </p:cNvSpPr>
              <p:nvPr/>
            </p:nvSpPr>
            <p:spPr bwMode="auto">
              <a:xfrm>
                <a:off x="448" y="2863"/>
                <a:ext cx="38" cy="29"/>
              </a:xfrm>
              <a:custGeom>
                <a:avLst/>
                <a:gdLst>
                  <a:gd name="T0" fmla="*/ 0 w 362"/>
                  <a:gd name="T1" fmla="*/ 0 h 279"/>
                  <a:gd name="T2" fmla="*/ 0 w 362"/>
                  <a:gd name="T3" fmla="*/ 0 h 279"/>
                  <a:gd name="T4" fmla="*/ 0 w 362"/>
                  <a:gd name="T5" fmla="*/ 0 h 279"/>
                  <a:gd name="T6" fmla="*/ 0 w 362"/>
                  <a:gd name="T7" fmla="*/ 0 h 279"/>
                  <a:gd name="T8" fmla="*/ 0 w 362"/>
                  <a:gd name="T9" fmla="*/ 0 h 279"/>
                  <a:gd name="T10" fmla="*/ 0 w 362"/>
                  <a:gd name="T11" fmla="*/ 0 h 279"/>
                  <a:gd name="T12" fmla="*/ 0 w 362"/>
                  <a:gd name="T13" fmla="*/ 0 h 279"/>
                  <a:gd name="T14" fmla="*/ 0 w 362"/>
                  <a:gd name="T15" fmla="*/ 0 h 279"/>
                  <a:gd name="T16" fmla="*/ 0 w 362"/>
                  <a:gd name="T17" fmla="*/ 0 h 279"/>
                  <a:gd name="T18" fmla="*/ 0 w 362"/>
                  <a:gd name="T19" fmla="*/ 0 h 279"/>
                  <a:gd name="T20" fmla="*/ 0 w 362"/>
                  <a:gd name="T21" fmla="*/ 0 h 279"/>
                  <a:gd name="T22" fmla="*/ 0 w 362"/>
                  <a:gd name="T23" fmla="*/ 0 h 279"/>
                  <a:gd name="T24" fmla="*/ 0 w 362"/>
                  <a:gd name="T25" fmla="*/ 0 h 2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2"/>
                  <a:gd name="T40" fmla="*/ 0 h 279"/>
                  <a:gd name="T41" fmla="*/ 362 w 362"/>
                  <a:gd name="T42" fmla="*/ 279 h 2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2" h="279">
                    <a:moveTo>
                      <a:pt x="34" y="264"/>
                    </a:moveTo>
                    <a:lnTo>
                      <a:pt x="0" y="188"/>
                    </a:lnTo>
                    <a:lnTo>
                      <a:pt x="55" y="154"/>
                    </a:lnTo>
                    <a:lnTo>
                      <a:pt x="118" y="133"/>
                    </a:lnTo>
                    <a:lnTo>
                      <a:pt x="209" y="49"/>
                    </a:lnTo>
                    <a:lnTo>
                      <a:pt x="362" y="0"/>
                    </a:lnTo>
                    <a:lnTo>
                      <a:pt x="355" y="188"/>
                    </a:lnTo>
                    <a:lnTo>
                      <a:pt x="293" y="209"/>
                    </a:lnTo>
                    <a:lnTo>
                      <a:pt x="237" y="258"/>
                    </a:lnTo>
                    <a:lnTo>
                      <a:pt x="195" y="258"/>
                    </a:lnTo>
                    <a:lnTo>
                      <a:pt x="175" y="279"/>
                    </a:lnTo>
                    <a:lnTo>
                      <a:pt x="83" y="264"/>
                    </a:lnTo>
                    <a:lnTo>
                      <a:pt x="34" y="264"/>
                    </a:lnTo>
                    <a:close/>
                  </a:path>
                </a:pathLst>
              </a:custGeom>
              <a:solidFill>
                <a:srgbClr val="0F0F0F"/>
              </a:solidFill>
              <a:ln w="9525">
                <a:noFill/>
                <a:round/>
                <a:headEnd/>
                <a:tailEnd/>
              </a:ln>
            </p:spPr>
            <p:txBody>
              <a:bodyPr/>
              <a:lstStyle/>
              <a:p>
                <a:endParaRPr lang="en-US"/>
              </a:p>
            </p:txBody>
          </p:sp>
          <p:sp>
            <p:nvSpPr>
              <p:cNvPr id="128085" name="Freeform 27"/>
              <p:cNvSpPr>
                <a:spLocks noChangeAspect="1"/>
              </p:cNvSpPr>
              <p:nvPr/>
            </p:nvSpPr>
            <p:spPr bwMode="auto">
              <a:xfrm>
                <a:off x="535" y="2863"/>
                <a:ext cx="34" cy="24"/>
              </a:xfrm>
              <a:custGeom>
                <a:avLst/>
                <a:gdLst>
                  <a:gd name="T0" fmla="*/ 0 w 328"/>
                  <a:gd name="T1" fmla="*/ 0 h 230"/>
                  <a:gd name="T2" fmla="*/ 0 w 328"/>
                  <a:gd name="T3" fmla="*/ 0 h 230"/>
                  <a:gd name="T4" fmla="*/ 0 w 328"/>
                  <a:gd name="T5" fmla="*/ 0 h 230"/>
                  <a:gd name="T6" fmla="*/ 0 w 328"/>
                  <a:gd name="T7" fmla="*/ 0 h 230"/>
                  <a:gd name="T8" fmla="*/ 0 w 328"/>
                  <a:gd name="T9" fmla="*/ 0 h 230"/>
                  <a:gd name="T10" fmla="*/ 0 w 328"/>
                  <a:gd name="T11" fmla="*/ 0 h 230"/>
                  <a:gd name="T12" fmla="*/ 0 w 328"/>
                  <a:gd name="T13" fmla="*/ 0 h 230"/>
                  <a:gd name="T14" fmla="*/ 0 w 328"/>
                  <a:gd name="T15" fmla="*/ 0 h 230"/>
                  <a:gd name="T16" fmla="*/ 0 w 328"/>
                  <a:gd name="T17" fmla="*/ 0 h 230"/>
                  <a:gd name="T18" fmla="*/ 0 w 328"/>
                  <a:gd name="T19" fmla="*/ 0 h 230"/>
                  <a:gd name="T20" fmla="*/ 0 w 328"/>
                  <a:gd name="T21" fmla="*/ 0 h 230"/>
                  <a:gd name="T22" fmla="*/ 0 w 328"/>
                  <a:gd name="T23" fmla="*/ 0 h 230"/>
                  <a:gd name="T24" fmla="*/ 0 w 328"/>
                  <a:gd name="T25" fmla="*/ 0 h 230"/>
                  <a:gd name="T26" fmla="*/ 0 w 328"/>
                  <a:gd name="T27" fmla="*/ 0 h 230"/>
                  <a:gd name="T28" fmla="*/ 0 w 328"/>
                  <a:gd name="T29" fmla="*/ 0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8"/>
                  <a:gd name="T46" fmla="*/ 0 h 230"/>
                  <a:gd name="T47" fmla="*/ 328 w 32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8" h="230">
                    <a:moveTo>
                      <a:pt x="69" y="230"/>
                    </a:moveTo>
                    <a:lnTo>
                      <a:pt x="21" y="84"/>
                    </a:lnTo>
                    <a:lnTo>
                      <a:pt x="0" y="0"/>
                    </a:lnTo>
                    <a:lnTo>
                      <a:pt x="35" y="49"/>
                    </a:lnTo>
                    <a:lnTo>
                      <a:pt x="69" y="36"/>
                    </a:lnTo>
                    <a:lnTo>
                      <a:pt x="111" y="36"/>
                    </a:lnTo>
                    <a:lnTo>
                      <a:pt x="139" y="49"/>
                    </a:lnTo>
                    <a:lnTo>
                      <a:pt x="181" y="57"/>
                    </a:lnTo>
                    <a:lnTo>
                      <a:pt x="208" y="63"/>
                    </a:lnTo>
                    <a:lnTo>
                      <a:pt x="250" y="70"/>
                    </a:lnTo>
                    <a:lnTo>
                      <a:pt x="278" y="70"/>
                    </a:lnTo>
                    <a:lnTo>
                      <a:pt x="328" y="57"/>
                    </a:lnTo>
                    <a:lnTo>
                      <a:pt x="258" y="188"/>
                    </a:lnTo>
                    <a:lnTo>
                      <a:pt x="174" y="216"/>
                    </a:lnTo>
                    <a:lnTo>
                      <a:pt x="69" y="230"/>
                    </a:lnTo>
                    <a:close/>
                  </a:path>
                </a:pathLst>
              </a:custGeom>
              <a:solidFill>
                <a:srgbClr val="0F0F0F"/>
              </a:solidFill>
              <a:ln w="9525">
                <a:noFill/>
                <a:round/>
                <a:headEnd/>
                <a:tailEnd/>
              </a:ln>
            </p:spPr>
            <p:txBody>
              <a:bodyPr/>
              <a:lstStyle/>
              <a:p>
                <a:endParaRPr lang="en-US"/>
              </a:p>
            </p:txBody>
          </p:sp>
        </p:grpSp>
        <p:grpSp>
          <p:nvGrpSpPr>
            <p:cNvPr id="128066" name="Group 28"/>
            <p:cNvGrpSpPr>
              <a:grpSpLocks noChangeAspect="1"/>
            </p:cNvGrpSpPr>
            <p:nvPr/>
          </p:nvGrpSpPr>
          <p:grpSpPr bwMode="auto">
            <a:xfrm>
              <a:off x="2575" y="2284"/>
              <a:ext cx="154" cy="134"/>
              <a:chOff x="379" y="2173"/>
              <a:chExt cx="258" cy="224"/>
            </a:xfrm>
          </p:grpSpPr>
          <p:sp>
            <p:nvSpPr>
              <p:cNvPr id="128075" name="Oval 29"/>
              <p:cNvSpPr>
                <a:spLocks noChangeAspect="1" noChangeArrowheads="1"/>
              </p:cNvSpPr>
              <p:nvPr/>
            </p:nvSpPr>
            <p:spPr bwMode="auto">
              <a:xfrm>
                <a:off x="379" y="2177"/>
                <a:ext cx="258" cy="207"/>
              </a:xfrm>
              <a:prstGeom prst="ellipse">
                <a:avLst/>
              </a:prstGeom>
              <a:gradFill rotWithShape="0">
                <a:gsLst>
                  <a:gs pos="0">
                    <a:srgbClr val="FFFFFF"/>
                  </a:gs>
                  <a:gs pos="100000">
                    <a:srgbClr val="FFCC00"/>
                  </a:gs>
                </a:gsLst>
                <a:lin ang="5400000" scaled="1"/>
              </a:gradFill>
              <a:ln w="9525">
                <a:noFill/>
                <a:round/>
                <a:headEnd/>
                <a:tailEnd/>
              </a:ln>
            </p:spPr>
            <p:txBody>
              <a:bodyPr lIns="0" tIns="0" rIns="0" bIns="0" anchor="ctr">
                <a:spAutoFit/>
              </a:bodyPr>
              <a:lstStyle/>
              <a:p>
                <a:pPr eaLnBrk="0" hangingPunct="0"/>
                <a:endParaRPr lang="en-US">
                  <a:solidFill>
                    <a:srgbClr val="000000"/>
                  </a:solidFill>
                  <a:cs typeface="ＭＳ Ｐゴシック"/>
                </a:endParaRPr>
              </a:p>
            </p:txBody>
          </p:sp>
          <p:sp>
            <p:nvSpPr>
              <p:cNvPr id="128076" name="Freeform 30"/>
              <p:cNvSpPr>
                <a:spLocks noChangeAspect="1"/>
              </p:cNvSpPr>
              <p:nvPr/>
            </p:nvSpPr>
            <p:spPr bwMode="auto">
              <a:xfrm>
                <a:off x="379" y="2173"/>
                <a:ext cx="258" cy="224"/>
              </a:xfrm>
              <a:custGeom>
                <a:avLst/>
                <a:gdLst>
                  <a:gd name="T0" fmla="*/ 0 w 2424"/>
                  <a:gd name="T1" fmla="*/ 0 h 2117"/>
                  <a:gd name="T2" fmla="*/ 0 w 2424"/>
                  <a:gd name="T3" fmla="*/ 0 h 2117"/>
                  <a:gd name="T4" fmla="*/ 0 w 2424"/>
                  <a:gd name="T5" fmla="*/ 0 h 2117"/>
                  <a:gd name="T6" fmla="*/ 0 w 2424"/>
                  <a:gd name="T7" fmla="*/ 0 h 2117"/>
                  <a:gd name="T8" fmla="*/ 0 w 2424"/>
                  <a:gd name="T9" fmla="*/ 0 h 2117"/>
                  <a:gd name="T10" fmla="*/ 0 w 2424"/>
                  <a:gd name="T11" fmla="*/ 0 h 2117"/>
                  <a:gd name="T12" fmla="*/ 0 w 2424"/>
                  <a:gd name="T13" fmla="*/ 0 h 2117"/>
                  <a:gd name="T14" fmla="*/ 0 w 2424"/>
                  <a:gd name="T15" fmla="*/ 0 h 2117"/>
                  <a:gd name="T16" fmla="*/ 0 w 2424"/>
                  <a:gd name="T17" fmla="*/ 0 h 2117"/>
                  <a:gd name="T18" fmla="*/ 0 w 2424"/>
                  <a:gd name="T19" fmla="*/ 0 h 2117"/>
                  <a:gd name="T20" fmla="*/ 0 w 2424"/>
                  <a:gd name="T21" fmla="*/ 0 h 2117"/>
                  <a:gd name="T22" fmla="*/ 0 w 2424"/>
                  <a:gd name="T23" fmla="*/ 0 h 2117"/>
                  <a:gd name="T24" fmla="*/ 0 w 2424"/>
                  <a:gd name="T25" fmla="*/ 0 h 2117"/>
                  <a:gd name="T26" fmla="*/ 0 w 2424"/>
                  <a:gd name="T27" fmla="*/ 0 h 2117"/>
                  <a:gd name="T28" fmla="*/ 0 w 2424"/>
                  <a:gd name="T29" fmla="*/ 0 h 2117"/>
                  <a:gd name="T30" fmla="*/ 0 w 2424"/>
                  <a:gd name="T31" fmla="*/ 0 h 2117"/>
                  <a:gd name="T32" fmla="*/ 0 w 2424"/>
                  <a:gd name="T33" fmla="*/ 0 h 2117"/>
                  <a:gd name="T34" fmla="*/ 0 w 2424"/>
                  <a:gd name="T35" fmla="*/ 0 h 2117"/>
                  <a:gd name="T36" fmla="*/ 0 w 2424"/>
                  <a:gd name="T37" fmla="*/ 0 h 2117"/>
                  <a:gd name="T38" fmla="*/ 0 w 2424"/>
                  <a:gd name="T39" fmla="*/ 0 h 2117"/>
                  <a:gd name="T40" fmla="*/ 0 w 2424"/>
                  <a:gd name="T41" fmla="*/ 0 h 2117"/>
                  <a:gd name="T42" fmla="*/ 0 w 2424"/>
                  <a:gd name="T43" fmla="*/ 0 h 2117"/>
                  <a:gd name="T44" fmla="*/ 0 w 2424"/>
                  <a:gd name="T45" fmla="*/ 0 h 2117"/>
                  <a:gd name="T46" fmla="*/ 0 w 2424"/>
                  <a:gd name="T47" fmla="*/ 0 h 2117"/>
                  <a:gd name="T48" fmla="*/ 0 w 2424"/>
                  <a:gd name="T49" fmla="*/ 0 h 2117"/>
                  <a:gd name="T50" fmla="*/ 0 w 2424"/>
                  <a:gd name="T51" fmla="*/ 0 h 2117"/>
                  <a:gd name="T52" fmla="*/ 0 w 2424"/>
                  <a:gd name="T53" fmla="*/ 0 h 2117"/>
                  <a:gd name="T54" fmla="*/ 0 w 2424"/>
                  <a:gd name="T55" fmla="*/ 0 h 2117"/>
                  <a:gd name="T56" fmla="*/ 0 w 2424"/>
                  <a:gd name="T57" fmla="*/ 0 h 2117"/>
                  <a:gd name="T58" fmla="*/ 0 w 2424"/>
                  <a:gd name="T59" fmla="*/ 0 h 2117"/>
                  <a:gd name="T60" fmla="*/ 0 w 2424"/>
                  <a:gd name="T61" fmla="*/ 0 h 2117"/>
                  <a:gd name="T62" fmla="*/ 0 w 2424"/>
                  <a:gd name="T63" fmla="*/ 0 h 2117"/>
                  <a:gd name="T64" fmla="*/ 0 w 2424"/>
                  <a:gd name="T65" fmla="*/ 0 h 2117"/>
                  <a:gd name="T66" fmla="*/ 0 w 2424"/>
                  <a:gd name="T67" fmla="*/ 0 h 2117"/>
                  <a:gd name="T68" fmla="*/ 0 w 2424"/>
                  <a:gd name="T69" fmla="*/ 0 h 2117"/>
                  <a:gd name="T70" fmla="*/ 0 w 2424"/>
                  <a:gd name="T71" fmla="*/ 0 h 2117"/>
                  <a:gd name="T72" fmla="*/ 0 w 2424"/>
                  <a:gd name="T73" fmla="*/ 0 h 2117"/>
                  <a:gd name="T74" fmla="*/ 0 w 2424"/>
                  <a:gd name="T75" fmla="*/ 0 h 2117"/>
                  <a:gd name="T76" fmla="*/ 0 w 2424"/>
                  <a:gd name="T77" fmla="*/ 0 h 2117"/>
                  <a:gd name="T78" fmla="*/ 0 w 2424"/>
                  <a:gd name="T79" fmla="*/ 0 h 2117"/>
                  <a:gd name="T80" fmla="*/ 0 w 2424"/>
                  <a:gd name="T81" fmla="*/ 0 h 2117"/>
                  <a:gd name="T82" fmla="*/ 0 w 2424"/>
                  <a:gd name="T83" fmla="*/ 0 h 2117"/>
                  <a:gd name="T84" fmla="*/ 0 w 2424"/>
                  <a:gd name="T85" fmla="*/ 0 h 2117"/>
                  <a:gd name="T86" fmla="*/ 0 w 2424"/>
                  <a:gd name="T87" fmla="*/ 0 h 2117"/>
                  <a:gd name="T88" fmla="*/ 0 w 2424"/>
                  <a:gd name="T89" fmla="*/ 0 h 2117"/>
                  <a:gd name="T90" fmla="*/ 0 w 2424"/>
                  <a:gd name="T91" fmla="*/ 0 h 2117"/>
                  <a:gd name="T92" fmla="*/ 0 w 2424"/>
                  <a:gd name="T93" fmla="*/ 0 h 2117"/>
                  <a:gd name="T94" fmla="*/ 0 w 2424"/>
                  <a:gd name="T95" fmla="*/ 0 h 21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24"/>
                  <a:gd name="T145" fmla="*/ 0 h 2117"/>
                  <a:gd name="T146" fmla="*/ 2424 w 2424"/>
                  <a:gd name="T147" fmla="*/ 2117 h 21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24" h="2117">
                    <a:moveTo>
                      <a:pt x="1136" y="2117"/>
                    </a:moveTo>
                    <a:lnTo>
                      <a:pt x="1121" y="2109"/>
                    </a:lnTo>
                    <a:lnTo>
                      <a:pt x="1094" y="2109"/>
                    </a:lnTo>
                    <a:lnTo>
                      <a:pt x="795" y="2088"/>
                    </a:lnTo>
                    <a:lnTo>
                      <a:pt x="662" y="2018"/>
                    </a:lnTo>
                    <a:lnTo>
                      <a:pt x="586" y="1984"/>
                    </a:lnTo>
                    <a:lnTo>
                      <a:pt x="515" y="1936"/>
                    </a:lnTo>
                    <a:lnTo>
                      <a:pt x="447" y="1921"/>
                    </a:lnTo>
                    <a:lnTo>
                      <a:pt x="447" y="1866"/>
                    </a:lnTo>
                    <a:lnTo>
                      <a:pt x="369" y="1866"/>
                    </a:lnTo>
                    <a:lnTo>
                      <a:pt x="348" y="1831"/>
                    </a:lnTo>
                    <a:lnTo>
                      <a:pt x="306" y="1775"/>
                    </a:lnTo>
                    <a:lnTo>
                      <a:pt x="237" y="1706"/>
                    </a:lnTo>
                    <a:lnTo>
                      <a:pt x="188" y="1615"/>
                    </a:lnTo>
                    <a:lnTo>
                      <a:pt x="133" y="1560"/>
                    </a:lnTo>
                    <a:lnTo>
                      <a:pt x="70" y="1510"/>
                    </a:lnTo>
                    <a:lnTo>
                      <a:pt x="28" y="1385"/>
                    </a:lnTo>
                    <a:lnTo>
                      <a:pt x="15" y="1301"/>
                    </a:lnTo>
                    <a:lnTo>
                      <a:pt x="0" y="1211"/>
                    </a:lnTo>
                    <a:lnTo>
                      <a:pt x="15" y="683"/>
                    </a:lnTo>
                    <a:lnTo>
                      <a:pt x="49" y="620"/>
                    </a:lnTo>
                    <a:lnTo>
                      <a:pt x="83" y="550"/>
                    </a:lnTo>
                    <a:lnTo>
                      <a:pt x="125" y="424"/>
                    </a:lnTo>
                    <a:lnTo>
                      <a:pt x="195" y="327"/>
                    </a:lnTo>
                    <a:lnTo>
                      <a:pt x="223" y="306"/>
                    </a:lnTo>
                    <a:lnTo>
                      <a:pt x="251" y="278"/>
                    </a:lnTo>
                    <a:lnTo>
                      <a:pt x="272" y="272"/>
                    </a:lnTo>
                    <a:lnTo>
                      <a:pt x="293" y="251"/>
                    </a:lnTo>
                    <a:lnTo>
                      <a:pt x="348" y="223"/>
                    </a:lnTo>
                    <a:lnTo>
                      <a:pt x="369" y="202"/>
                    </a:lnTo>
                    <a:lnTo>
                      <a:pt x="397" y="188"/>
                    </a:lnTo>
                    <a:lnTo>
                      <a:pt x="508" y="125"/>
                    </a:lnTo>
                    <a:lnTo>
                      <a:pt x="725" y="84"/>
                    </a:lnTo>
                    <a:lnTo>
                      <a:pt x="906" y="42"/>
                    </a:lnTo>
                    <a:lnTo>
                      <a:pt x="1247" y="0"/>
                    </a:lnTo>
                    <a:lnTo>
                      <a:pt x="1602" y="28"/>
                    </a:lnTo>
                    <a:lnTo>
                      <a:pt x="1623" y="105"/>
                    </a:lnTo>
                    <a:lnTo>
                      <a:pt x="1602" y="139"/>
                    </a:lnTo>
                    <a:lnTo>
                      <a:pt x="1101" y="84"/>
                    </a:lnTo>
                    <a:lnTo>
                      <a:pt x="982" y="91"/>
                    </a:lnTo>
                    <a:lnTo>
                      <a:pt x="871" y="118"/>
                    </a:lnTo>
                    <a:lnTo>
                      <a:pt x="808" y="154"/>
                    </a:lnTo>
                    <a:lnTo>
                      <a:pt x="634" y="188"/>
                    </a:lnTo>
                    <a:lnTo>
                      <a:pt x="363" y="341"/>
                    </a:lnTo>
                    <a:lnTo>
                      <a:pt x="327" y="397"/>
                    </a:lnTo>
                    <a:lnTo>
                      <a:pt x="272" y="494"/>
                    </a:lnTo>
                    <a:lnTo>
                      <a:pt x="223" y="523"/>
                    </a:lnTo>
                    <a:lnTo>
                      <a:pt x="188" y="633"/>
                    </a:lnTo>
                    <a:lnTo>
                      <a:pt x="175" y="668"/>
                    </a:lnTo>
                    <a:lnTo>
                      <a:pt x="167" y="704"/>
                    </a:lnTo>
                    <a:lnTo>
                      <a:pt x="140" y="787"/>
                    </a:lnTo>
                    <a:lnTo>
                      <a:pt x="133" y="822"/>
                    </a:lnTo>
                    <a:lnTo>
                      <a:pt x="133" y="856"/>
                    </a:lnTo>
                    <a:lnTo>
                      <a:pt x="125" y="898"/>
                    </a:lnTo>
                    <a:lnTo>
                      <a:pt x="119" y="932"/>
                    </a:lnTo>
                    <a:lnTo>
                      <a:pt x="119" y="1120"/>
                    </a:lnTo>
                    <a:lnTo>
                      <a:pt x="133" y="1156"/>
                    </a:lnTo>
                    <a:lnTo>
                      <a:pt x="133" y="1191"/>
                    </a:lnTo>
                    <a:lnTo>
                      <a:pt x="140" y="1232"/>
                    </a:lnTo>
                    <a:lnTo>
                      <a:pt x="306" y="1580"/>
                    </a:lnTo>
                    <a:lnTo>
                      <a:pt x="453" y="1761"/>
                    </a:lnTo>
                    <a:lnTo>
                      <a:pt x="495" y="1790"/>
                    </a:lnTo>
                    <a:lnTo>
                      <a:pt x="529" y="1810"/>
                    </a:lnTo>
                    <a:lnTo>
                      <a:pt x="571" y="1824"/>
                    </a:lnTo>
                    <a:lnTo>
                      <a:pt x="641" y="1866"/>
                    </a:lnTo>
                    <a:lnTo>
                      <a:pt x="725" y="1894"/>
                    </a:lnTo>
                    <a:lnTo>
                      <a:pt x="753" y="1900"/>
                    </a:lnTo>
                    <a:lnTo>
                      <a:pt x="795" y="1915"/>
                    </a:lnTo>
                    <a:lnTo>
                      <a:pt x="829" y="1921"/>
                    </a:lnTo>
                    <a:lnTo>
                      <a:pt x="864" y="1936"/>
                    </a:lnTo>
                    <a:lnTo>
                      <a:pt x="968" y="1957"/>
                    </a:lnTo>
                    <a:lnTo>
                      <a:pt x="1010" y="1963"/>
                    </a:lnTo>
                    <a:lnTo>
                      <a:pt x="1039" y="1963"/>
                    </a:lnTo>
                    <a:lnTo>
                      <a:pt x="1170" y="1970"/>
                    </a:lnTo>
                    <a:lnTo>
                      <a:pt x="1240" y="1970"/>
                    </a:lnTo>
                    <a:lnTo>
                      <a:pt x="1261" y="1963"/>
                    </a:lnTo>
                    <a:lnTo>
                      <a:pt x="1296" y="1963"/>
                    </a:lnTo>
                    <a:lnTo>
                      <a:pt x="1330" y="1957"/>
                    </a:lnTo>
                    <a:lnTo>
                      <a:pt x="1359" y="1949"/>
                    </a:lnTo>
                    <a:lnTo>
                      <a:pt x="1393" y="1942"/>
                    </a:lnTo>
                    <a:lnTo>
                      <a:pt x="1421" y="1936"/>
                    </a:lnTo>
                    <a:lnTo>
                      <a:pt x="1450" y="1921"/>
                    </a:lnTo>
                    <a:lnTo>
                      <a:pt x="1484" y="1915"/>
                    </a:lnTo>
                    <a:lnTo>
                      <a:pt x="1519" y="1900"/>
                    </a:lnTo>
                    <a:lnTo>
                      <a:pt x="1547" y="1894"/>
                    </a:lnTo>
                    <a:lnTo>
                      <a:pt x="1574" y="1879"/>
                    </a:lnTo>
                    <a:lnTo>
                      <a:pt x="1610" y="1866"/>
                    </a:lnTo>
                    <a:lnTo>
                      <a:pt x="1644" y="1845"/>
                    </a:lnTo>
                    <a:lnTo>
                      <a:pt x="1672" y="1831"/>
                    </a:lnTo>
                    <a:lnTo>
                      <a:pt x="1707" y="1824"/>
                    </a:lnTo>
                    <a:lnTo>
                      <a:pt x="1777" y="1796"/>
                    </a:lnTo>
                    <a:lnTo>
                      <a:pt x="1804" y="1790"/>
                    </a:lnTo>
                    <a:lnTo>
                      <a:pt x="1832" y="1769"/>
                    </a:lnTo>
                    <a:lnTo>
                      <a:pt x="1867" y="1754"/>
                    </a:lnTo>
                    <a:lnTo>
                      <a:pt x="1901" y="1733"/>
                    </a:lnTo>
                    <a:lnTo>
                      <a:pt x="1930" y="1706"/>
                    </a:lnTo>
                    <a:lnTo>
                      <a:pt x="1964" y="1691"/>
                    </a:lnTo>
                    <a:lnTo>
                      <a:pt x="1985" y="1670"/>
                    </a:lnTo>
                    <a:lnTo>
                      <a:pt x="2021" y="1649"/>
                    </a:lnTo>
                    <a:lnTo>
                      <a:pt x="2042" y="1622"/>
                    </a:lnTo>
                    <a:lnTo>
                      <a:pt x="2069" y="1594"/>
                    </a:lnTo>
                    <a:lnTo>
                      <a:pt x="2104" y="1567"/>
                    </a:lnTo>
                    <a:lnTo>
                      <a:pt x="2146" y="1510"/>
                    </a:lnTo>
                    <a:lnTo>
                      <a:pt x="2208" y="1413"/>
                    </a:lnTo>
                    <a:lnTo>
                      <a:pt x="2320" y="1274"/>
                    </a:lnTo>
                    <a:lnTo>
                      <a:pt x="2348" y="1044"/>
                    </a:lnTo>
                    <a:lnTo>
                      <a:pt x="2348" y="953"/>
                    </a:lnTo>
                    <a:lnTo>
                      <a:pt x="2320" y="905"/>
                    </a:lnTo>
                    <a:lnTo>
                      <a:pt x="2299" y="842"/>
                    </a:lnTo>
                    <a:lnTo>
                      <a:pt x="2236" y="780"/>
                    </a:lnTo>
                    <a:lnTo>
                      <a:pt x="2111" y="620"/>
                    </a:lnTo>
                    <a:lnTo>
                      <a:pt x="2013" y="550"/>
                    </a:lnTo>
                    <a:lnTo>
                      <a:pt x="1901" y="424"/>
                    </a:lnTo>
                    <a:lnTo>
                      <a:pt x="1874" y="376"/>
                    </a:lnTo>
                    <a:lnTo>
                      <a:pt x="1818" y="376"/>
                    </a:lnTo>
                    <a:lnTo>
                      <a:pt x="1818" y="341"/>
                    </a:lnTo>
                    <a:lnTo>
                      <a:pt x="1888" y="154"/>
                    </a:lnTo>
                    <a:lnTo>
                      <a:pt x="1985" y="230"/>
                    </a:lnTo>
                    <a:lnTo>
                      <a:pt x="2013" y="293"/>
                    </a:lnTo>
                    <a:lnTo>
                      <a:pt x="2285" y="599"/>
                    </a:lnTo>
                    <a:lnTo>
                      <a:pt x="2333" y="683"/>
                    </a:lnTo>
                    <a:lnTo>
                      <a:pt x="2369" y="745"/>
                    </a:lnTo>
                    <a:lnTo>
                      <a:pt x="2396" y="822"/>
                    </a:lnTo>
                    <a:lnTo>
                      <a:pt x="2403" y="863"/>
                    </a:lnTo>
                    <a:lnTo>
                      <a:pt x="2417" y="905"/>
                    </a:lnTo>
                    <a:lnTo>
                      <a:pt x="2417" y="953"/>
                    </a:lnTo>
                    <a:lnTo>
                      <a:pt x="2424" y="989"/>
                    </a:lnTo>
                    <a:lnTo>
                      <a:pt x="2424" y="1162"/>
                    </a:lnTo>
                    <a:lnTo>
                      <a:pt x="2417" y="1204"/>
                    </a:lnTo>
                    <a:lnTo>
                      <a:pt x="2411" y="1246"/>
                    </a:lnTo>
                    <a:lnTo>
                      <a:pt x="2396" y="1295"/>
                    </a:lnTo>
                    <a:lnTo>
                      <a:pt x="2383" y="1337"/>
                    </a:lnTo>
                    <a:lnTo>
                      <a:pt x="2369" y="1385"/>
                    </a:lnTo>
                    <a:lnTo>
                      <a:pt x="2354" y="1421"/>
                    </a:lnTo>
                    <a:lnTo>
                      <a:pt x="2333" y="1468"/>
                    </a:lnTo>
                    <a:lnTo>
                      <a:pt x="2312" y="1510"/>
                    </a:lnTo>
                    <a:lnTo>
                      <a:pt x="2034" y="1796"/>
                    </a:lnTo>
                    <a:lnTo>
                      <a:pt x="1985" y="1824"/>
                    </a:lnTo>
                    <a:lnTo>
                      <a:pt x="1909" y="1866"/>
                    </a:lnTo>
                    <a:lnTo>
                      <a:pt x="1798" y="1921"/>
                    </a:lnTo>
                    <a:lnTo>
                      <a:pt x="1714" y="1970"/>
                    </a:lnTo>
                    <a:lnTo>
                      <a:pt x="1644" y="1991"/>
                    </a:lnTo>
                    <a:lnTo>
                      <a:pt x="1539" y="2039"/>
                    </a:lnTo>
                    <a:lnTo>
                      <a:pt x="1309" y="2088"/>
                    </a:lnTo>
                    <a:lnTo>
                      <a:pt x="1254" y="2109"/>
                    </a:lnTo>
                    <a:lnTo>
                      <a:pt x="1136" y="2117"/>
                    </a:lnTo>
                    <a:close/>
                  </a:path>
                </a:pathLst>
              </a:custGeom>
              <a:solidFill>
                <a:srgbClr val="0F0F0F"/>
              </a:solidFill>
              <a:ln w="9525">
                <a:noFill/>
                <a:round/>
                <a:headEnd/>
                <a:tailEnd/>
              </a:ln>
            </p:spPr>
            <p:txBody>
              <a:bodyPr/>
              <a:lstStyle/>
              <a:p>
                <a:endParaRPr lang="en-US"/>
              </a:p>
            </p:txBody>
          </p:sp>
          <p:sp>
            <p:nvSpPr>
              <p:cNvPr id="128077" name="Freeform 31"/>
              <p:cNvSpPr>
                <a:spLocks noChangeAspect="1"/>
              </p:cNvSpPr>
              <p:nvPr/>
            </p:nvSpPr>
            <p:spPr bwMode="auto">
              <a:xfrm>
                <a:off x="453" y="2310"/>
                <a:ext cx="99" cy="23"/>
              </a:xfrm>
              <a:custGeom>
                <a:avLst/>
                <a:gdLst>
                  <a:gd name="T0" fmla="*/ 0 w 927"/>
                  <a:gd name="T1" fmla="*/ 0 h 215"/>
                  <a:gd name="T2" fmla="*/ 0 w 927"/>
                  <a:gd name="T3" fmla="*/ 0 h 215"/>
                  <a:gd name="T4" fmla="*/ 0 w 927"/>
                  <a:gd name="T5" fmla="*/ 0 h 215"/>
                  <a:gd name="T6" fmla="*/ 0 w 927"/>
                  <a:gd name="T7" fmla="*/ 0 h 215"/>
                  <a:gd name="T8" fmla="*/ 0 w 927"/>
                  <a:gd name="T9" fmla="*/ 0 h 215"/>
                  <a:gd name="T10" fmla="*/ 0 w 927"/>
                  <a:gd name="T11" fmla="*/ 0 h 215"/>
                  <a:gd name="T12" fmla="*/ 0 w 927"/>
                  <a:gd name="T13" fmla="*/ 0 h 215"/>
                  <a:gd name="T14" fmla="*/ 0 w 927"/>
                  <a:gd name="T15" fmla="*/ 0 h 215"/>
                  <a:gd name="T16" fmla="*/ 0 w 927"/>
                  <a:gd name="T17" fmla="*/ 0 h 215"/>
                  <a:gd name="T18" fmla="*/ 0 w 927"/>
                  <a:gd name="T19" fmla="*/ 0 h 215"/>
                  <a:gd name="T20" fmla="*/ 0 w 927"/>
                  <a:gd name="T21" fmla="*/ 0 h 215"/>
                  <a:gd name="T22" fmla="*/ 0 w 927"/>
                  <a:gd name="T23" fmla="*/ 0 h 215"/>
                  <a:gd name="T24" fmla="*/ 0 w 927"/>
                  <a:gd name="T25" fmla="*/ 0 h 215"/>
                  <a:gd name="T26" fmla="*/ 0 w 927"/>
                  <a:gd name="T27" fmla="*/ 0 h 215"/>
                  <a:gd name="T28" fmla="*/ 0 w 927"/>
                  <a:gd name="T29" fmla="*/ 0 h 215"/>
                  <a:gd name="T30" fmla="*/ 0 w 927"/>
                  <a:gd name="T31" fmla="*/ 0 h 215"/>
                  <a:gd name="T32" fmla="*/ 0 w 927"/>
                  <a:gd name="T33" fmla="*/ 0 h 215"/>
                  <a:gd name="T34" fmla="*/ 0 w 927"/>
                  <a:gd name="T35" fmla="*/ 0 h 215"/>
                  <a:gd name="T36" fmla="*/ 0 w 927"/>
                  <a:gd name="T37" fmla="*/ 0 h 215"/>
                  <a:gd name="T38" fmla="*/ 0 w 927"/>
                  <a:gd name="T39" fmla="*/ 0 h 215"/>
                  <a:gd name="T40" fmla="*/ 0 w 927"/>
                  <a:gd name="T41" fmla="*/ 0 h 215"/>
                  <a:gd name="T42" fmla="*/ 0 w 927"/>
                  <a:gd name="T43" fmla="*/ 0 h 215"/>
                  <a:gd name="T44" fmla="*/ 0 w 927"/>
                  <a:gd name="T45" fmla="*/ 0 h 215"/>
                  <a:gd name="T46" fmla="*/ 0 w 927"/>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27"/>
                  <a:gd name="T73" fmla="*/ 0 h 215"/>
                  <a:gd name="T74" fmla="*/ 927 w 927"/>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27" h="215">
                    <a:moveTo>
                      <a:pt x="307" y="202"/>
                    </a:moveTo>
                    <a:lnTo>
                      <a:pt x="272" y="181"/>
                    </a:lnTo>
                    <a:lnTo>
                      <a:pt x="8" y="167"/>
                    </a:lnTo>
                    <a:lnTo>
                      <a:pt x="0" y="55"/>
                    </a:lnTo>
                    <a:lnTo>
                      <a:pt x="71" y="55"/>
                    </a:lnTo>
                    <a:lnTo>
                      <a:pt x="189" y="14"/>
                    </a:lnTo>
                    <a:lnTo>
                      <a:pt x="272" y="27"/>
                    </a:lnTo>
                    <a:lnTo>
                      <a:pt x="343" y="55"/>
                    </a:lnTo>
                    <a:lnTo>
                      <a:pt x="592" y="55"/>
                    </a:lnTo>
                    <a:lnTo>
                      <a:pt x="663" y="14"/>
                    </a:lnTo>
                    <a:lnTo>
                      <a:pt x="683" y="14"/>
                    </a:lnTo>
                    <a:lnTo>
                      <a:pt x="712" y="0"/>
                    </a:lnTo>
                    <a:lnTo>
                      <a:pt x="781" y="6"/>
                    </a:lnTo>
                    <a:lnTo>
                      <a:pt x="927" y="0"/>
                    </a:lnTo>
                    <a:lnTo>
                      <a:pt x="927" y="105"/>
                    </a:lnTo>
                    <a:lnTo>
                      <a:pt x="809" y="118"/>
                    </a:lnTo>
                    <a:lnTo>
                      <a:pt x="794" y="181"/>
                    </a:lnTo>
                    <a:lnTo>
                      <a:pt x="739" y="194"/>
                    </a:lnTo>
                    <a:lnTo>
                      <a:pt x="718" y="202"/>
                    </a:lnTo>
                    <a:lnTo>
                      <a:pt x="683" y="209"/>
                    </a:lnTo>
                    <a:lnTo>
                      <a:pt x="663" y="209"/>
                    </a:lnTo>
                    <a:lnTo>
                      <a:pt x="634" y="215"/>
                    </a:lnTo>
                    <a:lnTo>
                      <a:pt x="377" y="215"/>
                    </a:lnTo>
                    <a:lnTo>
                      <a:pt x="307" y="202"/>
                    </a:lnTo>
                    <a:close/>
                  </a:path>
                </a:pathLst>
              </a:custGeom>
              <a:solidFill>
                <a:srgbClr val="0F0F0F"/>
              </a:solidFill>
              <a:ln w="9525">
                <a:noFill/>
                <a:round/>
                <a:headEnd/>
                <a:tailEnd/>
              </a:ln>
            </p:spPr>
            <p:txBody>
              <a:bodyPr/>
              <a:lstStyle/>
              <a:p>
                <a:endParaRPr lang="en-US"/>
              </a:p>
            </p:txBody>
          </p:sp>
          <p:sp>
            <p:nvSpPr>
              <p:cNvPr id="128078" name="Freeform 32"/>
              <p:cNvSpPr>
                <a:spLocks noChangeAspect="1"/>
              </p:cNvSpPr>
              <p:nvPr/>
            </p:nvSpPr>
            <p:spPr bwMode="auto">
              <a:xfrm>
                <a:off x="447" y="2239"/>
                <a:ext cx="38" cy="26"/>
              </a:xfrm>
              <a:custGeom>
                <a:avLst/>
                <a:gdLst>
                  <a:gd name="T0" fmla="*/ 0 w 355"/>
                  <a:gd name="T1" fmla="*/ 0 h 251"/>
                  <a:gd name="T2" fmla="*/ 0 w 355"/>
                  <a:gd name="T3" fmla="*/ 0 h 251"/>
                  <a:gd name="T4" fmla="*/ 0 w 355"/>
                  <a:gd name="T5" fmla="*/ 0 h 251"/>
                  <a:gd name="T6" fmla="*/ 0 w 355"/>
                  <a:gd name="T7" fmla="*/ 0 h 251"/>
                  <a:gd name="T8" fmla="*/ 0 w 355"/>
                  <a:gd name="T9" fmla="*/ 0 h 251"/>
                  <a:gd name="T10" fmla="*/ 0 w 355"/>
                  <a:gd name="T11" fmla="*/ 0 h 251"/>
                  <a:gd name="T12" fmla="*/ 0 w 355"/>
                  <a:gd name="T13" fmla="*/ 0 h 251"/>
                  <a:gd name="T14" fmla="*/ 0 w 355"/>
                  <a:gd name="T15" fmla="*/ 0 h 251"/>
                  <a:gd name="T16" fmla="*/ 0 w 355"/>
                  <a:gd name="T17" fmla="*/ 0 h 251"/>
                  <a:gd name="T18" fmla="*/ 0 w 355"/>
                  <a:gd name="T19" fmla="*/ 0 h 251"/>
                  <a:gd name="T20" fmla="*/ 0 w 355"/>
                  <a:gd name="T21" fmla="*/ 0 h 251"/>
                  <a:gd name="T22" fmla="*/ 0 w 355"/>
                  <a:gd name="T23" fmla="*/ 0 h 2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55"/>
                  <a:gd name="T37" fmla="*/ 0 h 251"/>
                  <a:gd name="T38" fmla="*/ 355 w 355"/>
                  <a:gd name="T39" fmla="*/ 251 h 2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55" h="251">
                    <a:moveTo>
                      <a:pt x="0" y="251"/>
                    </a:moveTo>
                    <a:lnTo>
                      <a:pt x="7" y="152"/>
                    </a:lnTo>
                    <a:lnTo>
                      <a:pt x="49" y="63"/>
                    </a:lnTo>
                    <a:lnTo>
                      <a:pt x="91" y="63"/>
                    </a:lnTo>
                    <a:lnTo>
                      <a:pt x="161" y="27"/>
                    </a:lnTo>
                    <a:lnTo>
                      <a:pt x="334" y="0"/>
                    </a:lnTo>
                    <a:lnTo>
                      <a:pt x="355" y="63"/>
                    </a:lnTo>
                    <a:lnTo>
                      <a:pt x="334" y="125"/>
                    </a:lnTo>
                    <a:lnTo>
                      <a:pt x="237" y="152"/>
                    </a:lnTo>
                    <a:lnTo>
                      <a:pt x="146" y="236"/>
                    </a:lnTo>
                    <a:lnTo>
                      <a:pt x="91" y="236"/>
                    </a:lnTo>
                    <a:lnTo>
                      <a:pt x="0" y="251"/>
                    </a:lnTo>
                    <a:close/>
                  </a:path>
                </a:pathLst>
              </a:custGeom>
              <a:solidFill>
                <a:srgbClr val="0F0F0F"/>
              </a:solidFill>
              <a:ln w="9525">
                <a:noFill/>
                <a:round/>
                <a:headEnd/>
                <a:tailEnd/>
              </a:ln>
            </p:spPr>
            <p:txBody>
              <a:bodyPr/>
              <a:lstStyle/>
              <a:p>
                <a:endParaRPr lang="en-US"/>
              </a:p>
            </p:txBody>
          </p:sp>
          <p:sp>
            <p:nvSpPr>
              <p:cNvPr id="128079" name="Freeform 33"/>
              <p:cNvSpPr>
                <a:spLocks noChangeAspect="1"/>
              </p:cNvSpPr>
              <p:nvPr/>
            </p:nvSpPr>
            <p:spPr bwMode="auto">
              <a:xfrm>
                <a:off x="531" y="2239"/>
                <a:ext cx="37" cy="23"/>
              </a:xfrm>
              <a:custGeom>
                <a:avLst/>
                <a:gdLst>
                  <a:gd name="T0" fmla="*/ 0 w 348"/>
                  <a:gd name="T1" fmla="*/ 0 h 222"/>
                  <a:gd name="T2" fmla="*/ 0 w 348"/>
                  <a:gd name="T3" fmla="*/ 0 h 222"/>
                  <a:gd name="T4" fmla="*/ 0 w 348"/>
                  <a:gd name="T5" fmla="*/ 0 h 222"/>
                  <a:gd name="T6" fmla="*/ 0 w 348"/>
                  <a:gd name="T7" fmla="*/ 0 h 222"/>
                  <a:gd name="T8" fmla="*/ 0 w 348"/>
                  <a:gd name="T9" fmla="*/ 0 h 222"/>
                  <a:gd name="T10" fmla="*/ 0 w 348"/>
                  <a:gd name="T11" fmla="*/ 0 h 222"/>
                  <a:gd name="T12" fmla="*/ 0 w 348"/>
                  <a:gd name="T13" fmla="*/ 0 h 222"/>
                  <a:gd name="T14" fmla="*/ 0 w 348"/>
                  <a:gd name="T15" fmla="*/ 0 h 222"/>
                  <a:gd name="T16" fmla="*/ 0 w 348"/>
                  <a:gd name="T17" fmla="*/ 0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222"/>
                  <a:gd name="T29" fmla="*/ 348 w 348"/>
                  <a:gd name="T30" fmla="*/ 222 h 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222">
                    <a:moveTo>
                      <a:pt x="243" y="215"/>
                    </a:moveTo>
                    <a:lnTo>
                      <a:pt x="243" y="202"/>
                    </a:lnTo>
                    <a:lnTo>
                      <a:pt x="0" y="160"/>
                    </a:lnTo>
                    <a:lnTo>
                      <a:pt x="90" y="27"/>
                    </a:lnTo>
                    <a:lnTo>
                      <a:pt x="173" y="0"/>
                    </a:lnTo>
                    <a:lnTo>
                      <a:pt x="312" y="0"/>
                    </a:lnTo>
                    <a:lnTo>
                      <a:pt x="320" y="139"/>
                    </a:lnTo>
                    <a:lnTo>
                      <a:pt x="348" y="222"/>
                    </a:lnTo>
                    <a:lnTo>
                      <a:pt x="243" y="215"/>
                    </a:lnTo>
                    <a:close/>
                  </a:path>
                </a:pathLst>
              </a:custGeom>
              <a:solidFill>
                <a:srgbClr val="0F0F0F"/>
              </a:solidFill>
              <a:ln w="9525">
                <a:noFill/>
                <a:round/>
                <a:headEnd/>
                <a:tailEnd/>
              </a:ln>
            </p:spPr>
            <p:txBody>
              <a:bodyPr/>
              <a:lstStyle/>
              <a:p>
                <a:endParaRPr lang="en-US"/>
              </a:p>
            </p:txBody>
          </p:sp>
          <p:sp>
            <p:nvSpPr>
              <p:cNvPr id="128080" name="Freeform 34"/>
              <p:cNvSpPr>
                <a:spLocks noChangeAspect="1"/>
              </p:cNvSpPr>
              <p:nvPr/>
            </p:nvSpPr>
            <p:spPr bwMode="auto">
              <a:xfrm>
                <a:off x="560" y="2176"/>
                <a:ext cx="8" cy="8"/>
              </a:xfrm>
              <a:custGeom>
                <a:avLst/>
                <a:gdLst>
                  <a:gd name="T0" fmla="*/ 0 w 71"/>
                  <a:gd name="T1" fmla="*/ 0 h 77"/>
                  <a:gd name="T2" fmla="*/ 0 w 71"/>
                  <a:gd name="T3" fmla="*/ 0 h 77"/>
                  <a:gd name="T4" fmla="*/ 0 w 71"/>
                  <a:gd name="T5" fmla="*/ 0 h 77"/>
                  <a:gd name="T6" fmla="*/ 0 w 71"/>
                  <a:gd name="T7" fmla="*/ 0 h 77"/>
                  <a:gd name="T8" fmla="*/ 0 w 71"/>
                  <a:gd name="T9" fmla="*/ 0 h 77"/>
                  <a:gd name="T10" fmla="*/ 0 60000 65536"/>
                  <a:gd name="T11" fmla="*/ 0 60000 65536"/>
                  <a:gd name="T12" fmla="*/ 0 60000 65536"/>
                  <a:gd name="T13" fmla="*/ 0 60000 65536"/>
                  <a:gd name="T14" fmla="*/ 0 60000 65536"/>
                  <a:gd name="T15" fmla="*/ 0 w 71"/>
                  <a:gd name="T16" fmla="*/ 0 h 77"/>
                  <a:gd name="T17" fmla="*/ 71 w 71"/>
                  <a:gd name="T18" fmla="*/ 77 h 77"/>
                </a:gdLst>
                <a:ahLst/>
                <a:cxnLst>
                  <a:cxn ang="T10">
                    <a:pos x="T0" y="T1"/>
                  </a:cxn>
                  <a:cxn ang="T11">
                    <a:pos x="T2" y="T3"/>
                  </a:cxn>
                  <a:cxn ang="T12">
                    <a:pos x="T4" y="T5"/>
                  </a:cxn>
                  <a:cxn ang="T13">
                    <a:pos x="T6" y="T7"/>
                  </a:cxn>
                  <a:cxn ang="T14">
                    <a:pos x="T8" y="T9"/>
                  </a:cxn>
                </a:cxnLst>
                <a:rect l="T15" t="T16" r="T17" b="T18"/>
                <a:pathLst>
                  <a:path w="71" h="77">
                    <a:moveTo>
                      <a:pt x="15" y="63"/>
                    </a:moveTo>
                    <a:lnTo>
                      <a:pt x="0" y="35"/>
                    </a:lnTo>
                    <a:lnTo>
                      <a:pt x="29" y="0"/>
                    </a:lnTo>
                    <a:lnTo>
                      <a:pt x="71" y="77"/>
                    </a:lnTo>
                    <a:lnTo>
                      <a:pt x="15" y="63"/>
                    </a:lnTo>
                    <a:close/>
                  </a:path>
                </a:pathLst>
              </a:custGeom>
              <a:solidFill>
                <a:srgbClr val="0F0F0F"/>
              </a:solidFill>
              <a:ln w="9525">
                <a:noFill/>
                <a:round/>
                <a:headEnd/>
                <a:tailEnd/>
              </a:ln>
            </p:spPr>
            <p:txBody>
              <a:bodyPr/>
              <a:lstStyle/>
              <a:p>
                <a:endParaRPr lang="en-US"/>
              </a:p>
            </p:txBody>
          </p:sp>
        </p:grpSp>
        <p:grpSp>
          <p:nvGrpSpPr>
            <p:cNvPr id="128067" name="Group 35"/>
            <p:cNvGrpSpPr>
              <a:grpSpLocks noChangeAspect="1"/>
            </p:cNvGrpSpPr>
            <p:nvPr/>
          </p:nvGrpSpPr>
          <p:grpSpPr bwMode="auto">
            <a:xfrm>
              <a:off x="2573" y="1885"/>
              <a:ext cx="156" cy="135"/>
              <a:chOff x="379" y="1546"/>
              <a:chExt cx="260" cy="225"/>
            </a:xfrm>
          </p:grpSpPr>
          <p:sp>
            <p:nvSpPr>
              <p:cNvPr id="128068" name="Oval 36"/>
              <p:cNvSpPr>
                <a:spLocks noChangeAspect="1" noChangeArrowheads="1"/>
              </p:cNvSpPr>
              <p:nvPr/>
            </p:nvSpPr>
            <p:spPr bwMode="auto">
              <a:xfrm>
                <a:off x="381" y="1549"/>
                <a:ext cx="250" cy="213"/>
              </a:xfrm>
              <a:prstGeom prst="ellipse">
                <a:avLst/>
              </a:prstGeom>
              <a:gradFill rotWithShape="0">
                <a:gsLst>
                  <a:gs pos="0">
                    <a:srgbClr val="FFFFFF"/>
                  </a:gs>
                  <a:gs pos="100000">
                    <a:srgbClr val="CCFF99"/>
                  </a:gs>
                </a:gsLst>
                <a:lin ang="5400000" scaled="1"/>
              </a:gradFill>
              <a:ln w="9525">
                <a:noFill/>
                <a:round/>
                <a:headEnd/>
                <a:tailEnd/>
              </a:ln>
            </p:spPr>
            <p:txBody>
              <a:bodyPr lIns="0" tIns="0" rIns="0" bIns="0" anchor="ctr">
                <a:spAutoFit/>
              </a:bodyPr>
              <a:lstStyle/>
              <a:p>
                <a:pPr eaLnBrk="0" hangingPunct="0"/>
                <a:endParaRPr lang="en-US">
                  <a:solidFill>
                    <a:srgbClr val="000000"/>
                  </a:solidFill>
                  <a:cs typeface="ＭＳ Ｐゴシック"/>
                </a:endParaRPr>
              </a:p>
            </p:txBody>
          </p:sp>
          <p:sp>
            <p:nvSpPr>
              <p:cNvPr id="128069" name="Freeform 37"/>
              <p:cNvSpPr>
                <a:spLocks noChangeAspect="1"/>
              </p:cNvSpPr>
              <p:nvPr/>
            </p:nvSpPr>
            <p:spPr bwMode="auto">
              <a:xfrm>
                <a:off x="379" y="1546"/>
                <a:ext cx="260" cy="225"/>
              </a:xfrm>
              <a:custGeom>
                <a:avLst/>
                <a:gdLst>
                  <a:gd name="T0" fmla="*/ 0 w 2459"/>
                  <a:gd name="T1" fmla="*/ 0 h 2123"/>
                  <a:gd name="T2" fmla="*/ 0 w 2459"/>
                  <a:gd name="T3" fmla="*/ 0 h 2123"/>
                  <a:gd name="T4" fmla="*/ 0 w 2459"/>
                  <a:gd name="T5" fmla="*/ 0 h 2123"/>
                  <a:gd name="T6" fmla="*/ 0 w 2459"/>
                  <a:gd name="T7" fmla="*/ 0 h 2123"/>
                  <a:gd name="T8" fmla="*/ 0 w 2459"/>
                  <a:gd name="T9" fmla="*/ 0 h 2123"/>
                  <a:gd name="T10" fmla="*/ 0 w 2459"/>
                  <a:gd name="T11" fmla="*/ 0 h 2123"/>
                  <a:gd name="T12" fmla="*/ 0 w 2459"/>
                  <a:gd name="T13" fmla="*/ 0 h 2123"/>
                  <a:gd name="T14" fmla="*/ 0 w 2459"/>
                  <a:gd name="T15" fmla="*/ 0 h 2123"/>
                  <a:gd name="T16" fmla="*/ 0 w 2459"/>
                  <a:gd name="T17" fmla="*/ 0 h 2123"/>
                  <a:gd name="T18" fmla="*/ 0 w 2459"/>
                  <a:gd name="T19" fmla="*/ 0 h 2123"/>
                  <a:gd name="T20" fmla="*/ 0 w 2459"/>
                  <a:gd name="T21" fmla="*/ 0 h 2123"/>
                  <a:gd name="T22" fmla="*/ 0 w 2459"/>
                  <a:gd name="T23" fmla="*/ 0 h 2123"/>
                  <a:gd name="T24" fmla="*/ 0 w 2459"/>
                  <a:gd name="T25" fmla="*/ 0 h 2123"/>
                  <a:gd name="T26" fmla="*/ 0 w 2459"/>
                  <a:gd name="T27" fmla="*/ 0 h 2123"/>
                  <a:gd name="T28" fmla="*/ 0 w 2459"/>
                  <a:gd name="T29" fmla="*/ 0 h 2123"/>
                  <a:gd name="T30" fmla="*/ 0 w 2459"/>
                  <a:gd name="T31" fmla="*/ 0 h 2123"/>
                  <a:gd name="T32" fmla="*/ 0 w 2459"/>
                  <a:gd name="T33" fmla="*/ 0 h 2123"/>
                  <a:gd name="T34" fmla="*/ 0 w 2459"/>
                  <a:gd name="T35" fmla="*/ 0 h 2123"/>
                  <a:gd name="T36" fmla="*/ 0 w 2459"/>
                  <a:gd name="T37" fmla="*/ 0 h 2123"/>
                  <a:gd name="T38" fmla="*/ 0 w 2459"/>
                  <a:gd name="T39" fmla="*/ 0 h 2123"/>
                  <a:gd name="T40" fmla="*/ 0 w 2459"/>
                  <a:gd name="T41" fmla="*/ 0 h 2123"/>
                  <a:gd name="T42" fmla="*/ 0 w 2459"/>
                  <a:gd name="T43" fmla="*/ 0 h 2123"/>
                  <a:gd name="T44" fmla="*/ 0 w 2459"/>
                  <a:gd name="T45" fmla="*/ 0 h 2123"/>
                  <a:gd name="T46" fmla="*/ 0 w 2459"/>
                  <a:gd name="T47" fmla="*/ 0 h 2123"/>
                  <a:gd name="T48" fmla="*/ 0 w 2459"/>
                  <a:gd name="T49" fmla="*/ 0 h 2123"/>
                  <a:gd name="T50" fmla="*/ 0 w 2459"/>
                  <a:gd name="T51" fmla="*/ 0 h 2123"/>
                  <a:gd name="T52" fmla="*/ 0 w 2459"/>
                  <a:gd name="T53" fmla="*/ 0 h 2123"/>
                  <a:gd name="T54" fmla="*/ 0 w 2459"/>
                  <a:gd name="T55" fmla="*/ 0 h 2123"/>
                  <a:gd name="T56" fmla="*/ 0 w 2459"/>
                  <a:gd name="T57" fmla="*/ 0 h 2123"/>
                  <a:gd name="T58" fmla="*/ 0 w 2459"/>
                  <a:gd name="T59" fmla="*/ 0 h 2123"/>
                  <a:gd name="T60" fmla="*/ 0 w 2459"/>
                  <a:gd name="T61" fmla="*/ 0 h 2123"/>
                  <a:gd name="T62" fmla="*/ 0 w 2459"/>
                  <a:gd name="T63" fmla="*/ 0 h 2123"/>
                  <a:gd name="T64" fmla="*/ 0 w 2459"/>
                  <a:gd name="T65" fmla="*/ 0 h 2123"/>
                  <a:gd name="T66" fmla="*/ 0 w 2459"/>
                  <a:gd name="T67" fmla="*/ 0 h 2123"/>
                  <a:gd name="T68" fmla="*/ 0 w 2459"/>
                  <a:gd name="T69" fmla="*/ 0 h 2123"/>
                  <a:gd name="T70" fmla="*/ 0 w 2459"/>
                  <a:gd name="T71" fmla="*/ 0 h 2123"/>
                  <a:gd name="T72" fmla="*/ 0 w 2459"/>
                  <a:gd name="T73" fmla="*/ 0 h 2123"/>
                  <a:gd name="T74" fmla="*/ 0 w 2459"/>
                  <a:gd name="T75" fmla="*/ 0 h 2123"/>
                  <a:gd name="T76" fmla="*/ 0 w 2459"/>
                  <a:gd name="T77" fmla="*/ 0 h 2123"/>
                  <a:gd name="T78" fmla="*/ 0 w 2459"/>
                  <a:gd name="T79" fmla="*/ 0 h 2123"/>
                  <a:gd name="T80" fmla="*/ 0 w 2459"/>
                  <a:gd name="T81" fmla="*/ 0 h 2123"/>
                  <a:gd name="T82" fmla="*/ 0 w 2459"/>
                  <a:gd name="T83" fmla="*/ 0 h 2123"/>
                  <a:gd name="T84" fmla="*/ 0 w 2459"/>
                  <a:gd name="T85" fmla="*/ 0 h 2123"/>
                  <a:gd name="T86" fmla="*/ 0 w 2459"/>
                  <a:gd name="T87" fmla="*/ 0 h 2123"/>
                  <a:gd name="T88" fmla="*/ 0 w 2459"/>
                  <a:gd name="T89" fmla="*/ 0 h 2123"/>
                  <a:gd name="T90" fmla="*/ 0 w 2459"/>
                  <a:gd name="T91" fmla="*/ 0 h 2123"/>
                  <a:gd name="T92" fmla="*/ 0 w 2459"/>
                  <a:gd name="T93" fmla="*/ 0 h 2123"/>
                  <a:gd name="T94" fmla="*/ 0 w 2459"/>
                  <a:gd name="T95" fmla="*/ 0 h 2123"/>
                  <a:gd name="T96" fmla="*/ 0 w 2459"/>
                  <a:gd name="T97" fmla="*/ 0 h 2123"/>
                  <a:gd name="T98" fmla="*/ 0 w 2459"/>
                  <a:gd name="T99" fmla="*/ 0 h 2123"/>
                  <a:gd name="T100" fmla="*/ 0 w 2459"/>
                  <a:gd name="T101" fmla="*/ 0 h 2123"/>
                  <a:gd name="T102" fmla="*/ 0 w 2459"/>
                  <a:gd name="T103" fmla="*/ 0 h 2123"/>
                  <a:gd name="T104" fmla="*/ 0 w 2459"/>
                  <a:gd name="T105" fmla="*/ 0 h 2123"/>
                  <a:gd name="T106" fmla="*/ 0 w 2459"/>
                  <a:gd name="T107" fmla="*/ 0 h 2123"/>
                  <a:gd name="T108" fmla="*/ 0 w 2459"/>
                  <a:gd name="T109" fmla="*/ 0 h 2123"/>
                  <a:gd name="T110" fmla="*/ 0 w 2459"/>
                  <a:gd name="T111" fmla="*/ 0 h 2123"/>
                  <a:gd name="T112" fmla="*/ 0 w 2459"/>
                  <a:gd name="T113" fmla="*/ 0 h 2123"/>
                  <a:gd name="T114" fmla="*/ 0 w 2459"/>
                  <a:gd name="T115" fmla="*/ 0 h 2123"/>
                  <a:gd name="T116" fmla="*/ 0 w 2459"/>
                  <a:gd name="T117" fmla="*/ 0 h 21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59"/>
                  <a:gd name="T178" fmla="*/ 0 h 2123"/>
                  <a:gd name="T179" fmla="*/ 2459 w 2459"/>
                  <a:gd name="T180" fmla="*/ 2123 h 212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59" h="2123">
                    <a:moveTo>
                      <a:pt x="1142" y="2123"/>
                    </a:moveTo>
                    <a:lnTo>
                      <a:pt x="1115" y="2109"/>
                    </a:lnTo>
                    <a:lnTo>
                      <a:pt x="801" y="2088"/>
                    </a:lnTo>
                    <a:lnTo>
                      <a:pt x="668" y="2033"/>
                    </a:lnTo>
                    <a:lnTo>
                      <a:pt x="453" y="1936"/>
                    </a:lnTo>
                    <a:lnTo>
                      <a:pt x="418" y="1879"/>
                    </a:lnTo>
                    <a:lnTo>
                      <a:pt x="356" y="1817"/>
                    </a:lnTo>
                    <a:lnTo>
                      <a:pt x="320" y="1769"/>
                    </a:lnTo>
                    <a:lnTo>
                      <a:pt x="194" y="1615"/>
                    </a:lnTo>
                    <a:lnTo>
                      <a:pt x="160" y="1567"/>
                    </a:lnTo>
                    <a:lnTo>
                      <a:pt x="133" y="1531"/>
                    </a:lnTo>
                    <a:lnTo>
                      <a:pt x="49" y="1483"/>
                    </a:lnTo>
                    <a:lnTo>
                      <a:pt x="21" y="1316"/>
                    </a:lnTo>
                    <a:lnTo>
                      <a:pt x="0" y="1301"/>
                    </a:lnTo>
                    <a:lnTo>
                      <a:pt x="7" y="1225"/>
                    </a:lnTo>
                    <a:lnTo>
                      <a:pt x="0" y="1093"/>
                    </a:lnTo>
                    <a:lnTo>
                      <a:pt x="0" y="829"/>
                    </a:lnTo>
                    <a:lnTo>
                      <a:pt x="28" y="751"/>
                    </a:lnTo>
                    <a:lnTo>
                      <a:pt x="21" y="689"/>
                    </a:lnTo>
                    <a:lnTo>
                      <a:pt x="118" y="494"/>
                    </a:lnTo>
                    <a:lnTo>
                      <a:pt x="181" y="376"/>
                    </a:lnTo>
                    <a:lnTo>
                      <a:pt x="202" y="341"/>
                    </a:lnTo>
                    <a:lnTo>
                      <a:pt x="257" y="299"/>
                    </a:lnTo>
                    <a:lnTo>
                      <a:pt x="286" y="272"/>
                    </a:lnTo>
                    <a:lnTo>
                      <a:pt x="320" y="251"/>
                    </a:lnTo>
                    <a:lnTo>
                      <a:pt x="356" y="236"/>
                    </a:lnTo>
                    <a:lnTo>
                      <a:pt x="390" y="209"/>
                    </a:lnTo>
                    <a:lnTo>
                      <a:pt x="418" y="194"/>
                    </a:lnTo>
                    <a:lnTo>
                      <a:pt x="522" y="133"/>
                    </a:lnTo>
                    <a:lnTo>
                      <a:pt x="578" y="118"/>
                    </a:lnTo>
                    <a:lnTo>
                      <a:pt x="626" y="105"/>
                    </a:lnTo>
                    <a:lnTo>
                      <a:pt x="668" y="97"/>
                    </a:lnTo>
                    <a:lnTo>
                      <a:pt x="718" y="84"/>
                    </a:lnTo>
                    <a:lnTo>
                      <a:pt x="773" y="76"/>
                    </a:lnTo>
                    <a:lnTo>
                      <a:pt x="815" y="63"/>
                    </a:lnTo>
                    <a:lnTo>
                      <a:pt x="870" y="55"/>
                    </a:lnTo>
                    <a:lnTo>
                      <a:pt x="912" y="49"/>
                    </a:lnTo>
                    <a:lnTo>
                      <a:pt x="1010" y="34"/>
                    </a:lnTo>
                    <a:lnTo>
                      <a:pt x="1052" y="28"/>
                    </a:lnTo>
                    <a:lnTo>
                      <a:pt x="1108" y="28"/>
                    </a:lnTo>
                    <a:lnTo>
                      <a:pt x="1157" y="14"/>
                    </a:lnTo>
                    <a:lnTo>
                      <a:pt x="1198" y="14"/>
                    </a:lnTo>
                    <a:lnTo>
                      <a:pt x="1254" y="7"/>
                    </a:lnTo>
                    <a:lnTo>
                      <a:pt x="1296" y="0"/>
                    </a:lnTo>
                    <a:lnTo>
                      <a:pt x="1386" y="0"/>
                    </a:lnTo>
                    <a:lnTo>
                      <a:pt x="1630" y="63"/>
                    </a:lnTo>
                    <a:lnTo>
                      <a:pt x="1630" y="49"/>
                    </a:lnTo>
                    <a:lnTo>
                      <a:pt x="1644" y="133"/>
                    </a:lnTo>
                    <a:lnTo>
                      <a:pt x="1623" y="154"/>
                    </a:lnTo>
                    <a:lnTo>
                      <a:pt x="1226" y="97"/>
                    </a:lnTo>
                    <a:lnTo>
                      <a:pt x="864" y="133"/>
                    </a:lnTo>
                    <a:lnTo>
                      <a:pt x="752" y="160"/>
                    </a:lnTo>
                    <a:lnTo>
                      <a:pt x="634" y="209"/>
                    </a:lnTo>
                    <a:lnTo>
                      <a:pt x="453" y="299"/>
                    </a:lnTo>
                    <a:lnTo>
                      <a:pt x="418" y="341"/>
                    </a:lnTo>
                    <a:lnTo>
                      <a:pt x="293" y="466"/>
                    </a:lnTo>
                    <a:lnTo>
                      <a:pt x="265" y="502"/>
                    </a:lnTo>
                    <a:lnTo>
                      <a:pt x="215" y="578"/>
                    </a:lnTo>
                    <a:lnTo>
                      <a:pt x="194" y="633"/>
                    </a:lnTo>
                    <a:lnTo>
                      <a:pt x="174" y="696"/>
                    </a:lnTo>
                    <a:lnTo>
                      <a:pt x="146" y="822"/>
                    </a:lnTo>
                    <a:lnTo>
                      <a:pt x="139" y="884"/>
                    </a:lnTo>
                    <a:lnTo>
                      <a:pt x="139" y="1065"/>
                    </a:lnTo>
                    <a:lnTo>
                      <a:pt x="146" y="1128"/>
                    </a:lnTo>
                    <a:lnTo>
                      <a:pt x="174" y="1253"/>
                    </a:lnTo>
                    <a:lnTo>
                      <a:pt x="194" y="1316"/>
                    </a:lnTo>
                    <a:lnTo>
                      <a:pt x="215" y="1371"/>
                    </a:lnTo>
                    <a:lnTo>
                      <a:pt x="251" y="1434"/>
                    </a:lnTo>
                    <a:lnTo>
                      <a:pt x="278" y="1489"/>
                    </a:lnTo>
                    <a:lnTo>
                      <a:pt x="320" y="1552"/>
                    </a:lnTo>
                    <a:lnTo>
                      <a:pt x="335" y="1594"/>
                    </a:lnTo>
                    <a:lnTo>
                      <a:pt x="404" y="1649"/>
                    </a:lnTo>
                    <a:lnTo>
                      <a:pt x="439" y="1698"/>
                    </a:lnTo>
                    <a:lnTo>
                      <a:pt x="474" y="1740"/>
                    </a:lnTo>
                    <a:lnTo>
                      <a:pt x="508" y="1775"/>
                    </a:lnTo>
                    <a:lnTo>
                      <a:pt x="558" y="1810"/>
                    </a:lnTo>
                    <a:lnTo>
                      <a:pt x="592" y="1837"/>
                    </a:lnTo>
                    <a:lnTo>
                      <a:pt x="634" y="1866"/>
                    </a:lnTo>
                    <a:lnTo>
                      <a:pt x="683" y="1879"/>
                    </a:lnTo>
                    <a:lnTo>
                      <a:pt x="731" y="1900"/>
                    </a:lnTo>
                    <a:lnTo>
                      <a:pt x="773" y="1915"/>
                    </a:lnTo>
                    <a:lnTo>
                      <a:pt x="822" y="1936"/>
                    </a:lnTo>
                    <a:lnTo>
                      <a:pt x="870" y="1942"/>
                    </a:lnTo>
                    <a:lnTo>
                      <a:pt x="912" y="1949"/>
                    </a:lnTo>
                    <a:lnTo>
                      <a:pt x="961" y="1963"/>
                    </a:lnTo>
                    <a:lnTo>
                      <a:pt x="1010" y="1963"/>
                    </a:lnTo>
                    <a:lnTo>
                      <a:pt x="1052" y="1970"/>
                    </a:lnTo>
                    <a:lnTo>
                      <a:pt x="1100" y="1984"/>
                    </a:lnTo>
                    <a:lnTo>
                      <a:pt x="1198" y="1984"/>
                    </a:lnTo>
                    <a:lnTo>
                      <a:pt x="1239" y="1976"/>
                    </a:lnTo>
                    <a:lnTo>
                      <a:pt x="1275" y="1970"/>
                    </a:lnTo>
                    <a:lnTo>
                      <a:pt x="1323" y="1963"/>
                    </a:lnTo>
                    <a:lnTo>
                      <a:pt x="1359" y="1963"/>
                    </a:lnTo>
                    <a:lnTo>
                      <a:pt x="1442" y="1936"/>
                    </a:lnTo>
                    <a:lnTo>
                      <a:pt x="1484" y="1928"/>
                    </a:lnTo>
                    <a:lnTo>
                      <a:pt x="1519" y="1915"/>
                    </a:lnTo>
                    <a:lnTo>
                      <a:pt x="1561" y="1900"/>
                    </a:lnTo>
                    <a:lnTo>
                      <a:pt x="1602" y="1894"/>
                    </a:lnTo>
                    <a:lnTo>
                      <a:pt x="1637" y="1879"/>
                    </a:lnTo>
                    <a:lnTo>
                      <a:pt x="1721" y="1837"/>
                    </a:lnTo>
                    <a:lnTo>
                      <a:pt x="1762" y="1824"/>
                    </a:lnTo>
                    <a:lnTo>
                      <a:pt x="1797" y="1803"/>
                    </a:lnTo>
                    <a:lnTo>
                      <a:pt x="1846" y="1775"/>
                    </a:lnTo>
                    <a:lnTo>
                      <a:pt x="1915" y="1733"/>
                    </a:lnTo>
                    <a:lnTo>
                      <a:pt x="1951" y="1719"/>
                    </a:lnTo>
                    <a:lnTo>
                      <a:pt x="1985" y="1698"/>
                    </a:lnTo>
                    <a:lnTo>
                      <a:pt x="2014" y="1670"/>
                    </a:lnTo>
                    <a:lnTo>
                      <a:pt x="2069" y="1628"/>
                    </a:lnTo>
                    <a:lnTo>
                      <a:pt x="2097" y="1601"/>
                    </a:lnTo>
                    <a:lnTo>
                      <a:pt x="2124" y="1580"/>
                    </a:lnTo>
                    <a:lnTo>
                      <a:pt x="2145" y="1546"/>
                    </a:lnTo>
                    <a:lnTo>
                      <a:pt x="2174" y="1525"/>
                    </a:lnTo>
                    <a:lnTo>
                      <a:pt x="2194" y="1489"/>
                    </a:lnTo>
                    <a:lnTo>
                      <a:pt x="2242" y="1441"/>
                    </a:lnTo>
                    <a:lnTo>
                      <a:pt x="2263" y="1406"/>
                    </a:lnTo>
                    <a:lnTo>
                      <a:pt x="2278" y="1385"/>
                    </a:lnTo>
                    <a:lnTo>
                      <a:pt x="2305" y="1350"/>
                    </a:lnTo>
                    <a:lnTo>
                      <a:pt x="2320" y="1322"/>
                    </a:lnTo>
                    <a:lnTo>
                      <a:pt x="2341" y="1301"/>
                    </a:lnTo>
                    <a:lnTo>
                      <a:pt x="2347" y="1267"/>
                    </a:lnTo>
                    <a:lnTo>
                      <a:pt x="2354" y="1246"/>
                    </a:lnTo>
                    <a:lnTo>
                      <a:pt x="2368" y="1225"/>
                    </a:lnTo>
                    <a:lnTo>
                      <a:pt x="2368" y="1198"/>
                    </a:lnTo>
                    <a:lnTo>
                      <a:pt x="2383" y="1170"/>
                    </a:lnTo>
                    <a:lnTo>
                      <a:pt x="2383" y="1052"/>
                    </a:lnTo>
                    <a:lnTo>
                      <a:pt x="2368" y="1031"/>
                    </a:lnTo>
                    <a:lnTo>
                      <a:pt x="2368" y="1016"/>
                    </a:lnTo>
                    <a:lnTo>
                      <a:pt x="2362" y="989"/>
                    </a:lnTo>
                    <a:lnTo>
                      <a:pt x="2354" y="968"/>
                    </a:lnTo>
                    <a:lnTo>
                      <a:pt x="2354" y="947"/>
                    </a:lnTo>
                    <a:lnTo>
                      <a:pt x="2347" y="926"/>
                    </a:lnTo>
                    <a:lnTo>
                      <a:pt x="2313" y="877"/>
                    </a:lnTo>
                    <a:lnTo>
                      <a:pt x="2263" y="808"/>
                    </a:lnTo>
                    <a:lnTo>
                      <a:pt x="2180" y="704"/>
                    </a:lnTo>
                    <a:lnTo>
                      <a:pt x="1964" y="466"/>
                    </a:lnTo>
                    <a:lnTo>
                      <a:pt x="1930" y="439"/>
                    </a:lnTo>
                    <a:lnTo>
                      <a:pt x="1846" y="382"/>
                    </a:lnTo>
                    <a:lnTo>
                      <a:pt x="1909" y="175"/>
                    </a:lnTo>
                    <a:lnTo>
                      <a:pt x="1964" y="209"/>
                    </a:lnTo>
                    <a:lnTo>
                      <a:pt x="2006" y="236"/>
                    </a:lnTo>
                    <a:lnTo>
                      <a:pt x="2118" y="362"/>
                    </a:lnTo>
                    <a:lnTo>
                      <a:pt x="2166" y="397"/>
                    </a:lnTo>
                    <a:lnTo>
                      <a:pt x="2326" y="626"/>
                    </a:lnTo>
                    <a:lnTo>
                      <a:pt x="2389" y="689"/>
                    </a:lnTo>
                    <a:lnTo>
                      <a:pt x="2417" y="759"/>
                    </a:lnTo>
                    <a:lnTo>
                      <a:pt x="2425" y="842"/>
                    </a:lnTo>
                    <a:lnTo>
                      <a:pt x="2438" y="877"/>
                    </a:lnTo>
                    <a:lnTo>
                      <a:pt x="2459" y="981"/>
                    </a:lnTo>
                    <a:lnTo>
                      <a:pt x="2459" y="1120"/>
                    </a:lnTo>
                    <a:lnTo>
                      <a:pt x="2438" y="1225"/>
                    </a:lnTo>
                    <a:lnTo>
                      <a:pt x="2438" y="1259"/>
                    </a:lnTo>
                    <a:lnTo>
                      <a:pt x="2425" y="1301"/>
                    </a:lnTo>
                    <a:lnTo>
                      <a:pt x="2417" y="1330"/>
                    </a:lnTo>
                    <a:lnTo>
                      <a:pt x="2410" y="1371"/>
                    </a:lnTo>
                    <a:lnTo>
                      <a:pt x="2404" y="1406"/>
                    </a:lnTo>
                    <a:lnTo>
                      <a:pt x="2341" y="1510"/>
                    </a:lnTo>
                    <a:lnTo>
                      <a:pt x="2320" y="1539"/>
                    </a:lnTo>
                    <a:lnTo>
                      <a:pt x="2292" y="1567"/>
                    </a:lnTo>
                    <a:lnTo>
                      <a:pt x="2278" y="1594"/>
                    </a:lnTo>
                    <a:lnTo>
                      <a:pt x="2250" y="1628"/>
                    </a:lnTo>
                    <a:lnTo>
                      <a:pt x="2222" y="1649"/>
                    </a:lnTo>
                    <a:lnTo>
                      <a:pt x="2194" y="1678"/>
                    </a:lnTo>
                    <a:lnTo>
                      <a:pt x="2174" y="1706"/>
                    </a:lnTo>
                    <a:lnTo>
                      <a:pt x="2145" y="1733"/>
                    </a:lnTo>
                    <a:lnTo>
                      <a:pt x="2118" y="1754"/>
                    </a:lnTo>
                    <a:lnTo>
                      <a:pt x="2097" y="1769"/>
                    </a:lnTo>
                    <a:lnTo>
                      <a:pt x="2069" y="1796"/>
                    </a:lnTo>
                    <a:lnTo>
                      <a:pt x="2041" y="1817"/>
                    </a:lnTo>
                    <a:lnTo>
                      <a:pt x="2020" y="1831"/>
                    </a:lnTo>
                    <a:lnTo>
                      <a:pt x="1943" y="1879"/>
                    </a:lnTo>
                    <a:lnTo>
                      <a:pt x="1818" y="1936"/>
                    </a:lnTo>
                    <a:lnTo>
                      <a:pt x="1749" y="1984"/>
                    </a:lnTo>
                    <a:lnTo>
                      <a:pt x="1582" y="2039"/>
                    </a:lnTo>
                    <a:lnTo>
                      <a:pt x="1393" y="2109"/>
                    </a:lnTo>
                    <a:lnTo>
                      <a:pt x="1330" y="2088"/>
                    </a:lnTo>
                    <a:lnTo>
                      <a:pt x="1289" y="2109"/>
                    </a:lnTo>
                    <a:lnTo>
                      <a:pt x="1142" y="2123"/>
                    </a:lnTo>
                    <a:close/>
                  </a:path>
                </a:pathLst>
              </a:custGeom>
              <a:solidFill>
                <a:srgbClr val="0F0F0F"/>
              </a:solidFill>
              <a:ln w="9525">
                <a:noFill/>
                <a:round/>
                <a:headEnd/>
                <a:tailEnd/>
              </a:ln>
            </p:spPr>
            <p:txBody>
              <a:bodyPr/>
              <a:lstStyle/>
              <a:p>
                <a:endParaRPr lang="en-US"/>
              </a:p>
            </p:txBody>
          </p:sp>
          <p:sp>
            <p:nvSpPr>
              <p:cNvPr id="128070" name="Freeform 38"/>
              <p:cNvSpPr>
                <a:spLocks noChangeAspect="1"/>
              </p:cNvSpPr>
              <p:nvPr/>
            </p:nvSpPr>
            <p:spPr bwMode="auto">
              <a:xfrm>
                <a:off x="441" y="1668"/>
                <a:ext cx="125" cy="68"/>
              </a:xfrm>
              <a:custGeom>
                <a:avLst/>
                <a:gdLst>
                  <a:gd name="T0" fmla="*/ 0 w 1185"/>
                  <a:gd name="T1" fmla="*/ 0 h 647"/>
                  <a:gd name="T2" fmla="*/ 0 w 1185"/>
                  <a:gd name="T3" fmla="*/ 0 h 647"/>
                  <a:gd name="T4" fmla="*/ 0 w 1185"/>
                  <a:gd name="T5" fmla="*/ 0 h 647"/>
                  <a:gd name="T6" fmla="*/ 0 w 1185"/>
                  <a:gd name="T7" fmla="*/ 0 h 647"/>
                  <a:gd name="T8" fmla="*/ 0 w 1185"/>
                  <a:gd name="T9" fmla="*/ 0 h 647"/>
                  <a:gd name="T10" fmla="*/ 0 w 1185"/>
                  <a:gd name="T11" fmla="*/ 0 h 647"/>
                  <a:gd name="T12" fmla="*/ 0 w 1185"/>
                  <a:gd name="T13" fmla="*/ 0 h 647"/>
                  <a:gd name="T14" fmla="*/ 0 w 1185"/>
                  <a:gd name="T15" fmla="*/ 0 h 647"/>
                  <a:gd name="T16" fmla="*/ 0 w 1185"/>
                  <a:gd name="T17" fmla="*/ 0 h 647"/>
                  <a:gd name="T18" fmla="*/ 0 w 1185"/>
                  <a:gd name="T19" fmla="*/ 0 h 647"/>
                  <a:gd name="T20" fmla="*/ 0 w 1185"/>
                  <a:gd name="T21" fmla="*/ 0 h 647"/>
                  <a:gd name="T22" fmla="*/ 0 w 1185"/>
                  <a:gd name="T23" fmla="*/ 0 h 647"/>
                  <a:gd name="T24" fmla="*/ 0 w 1185"/>
                  <a:gd name="T25" fmla="*/ 0 h 647"/>
                  <a:gd name="T26" fmla="*/ 0 w 1185"/>
                  <a:gd name="T27" fmla="*/ 0 h 647"/>
                  <a:gd name="T28" fmla="*/ 0 w 1185"/>
                  <a:gd name="T29" fmla="*/ 0 h 647"/>
                  <a:gd name="T30" fmla="*/ 0 w 1185"/>
                  <a:gd name="T31" fmla="*/ 0 h 647"/>
                  <a:gd name="T32" fmla="*/ 0 w 1185"/>
                  <a:gd name="T33" fmla="*/ 0 h 647"/>
                  <a:gd name="T34" fmla="*/ 0 w 1185"/>
                  <a:gd name="T35" fmla="*/ 0 h 647"/>
                  <a:gd name="T36" fmla="*/ 0 w 1185"/>
                  <a:gd name="T37" fmla="*/ 0 h 647"/>
                  <a:gd name="T38" fmla="*/ 0 w 1185"/>
                  <a:gd name="T39" fmla="*/ 0 h 647"/>
                  <a:gd name="T40" fmla="*/ 0 w 1185"/>
                  <a:gd name="T41" fmla="*/ 0 h 647"/>
                  <a:gd name="T42" fmla="*/ 0 w 1185"/>
                  <a:gd name="T43" fmla="*/ 0 h 647"/>
                  <a:gd name="T44" fmla="*/ 0 w 1185"/>
                  <a:gd name="T45" fmla="*/ 0 h 647"/>
                  <a:gd name="T46" fmla="*/ 0 w 1185"/>
                  <a:gd name="T47" fmla="*/ 0 h 647"/>
                  <a:gd name="T48" fmla="*/ 0 w 1185"/>
                  <a:gd name="T49" fmla="*/ 0 h 647"/>
                  <a:gd name="T50" fmla="*/ 0 w 1185"/>
                  <a:gd name="T51" fmla="*/ 0 h 647"/>
                  <a:gd name="T52" fmla="*/ 0 w 1185"/>
                  <a:gd name="T53" fmla="*/ 0 h 647"/>
                  <a:gd name="T54" fmla="*/ 0 w 1185"/>
                  <a:gd name="T55" fmla="*/ 0 h 6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85"/>
                  <a:gd name="T85" fmla="*/ 0 h 647"/>
                  <a:gd name="T86" fmla="*/ 1185 w 1185"/>
                  <a:gd name="T87" fmla="*/ 647 h 6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85" h="647">
                    <a:moveTo>
                      <a:pt x="494" y="647"/>
                    </a:moveTo>
                    <a:lnTo>
                      <a:pt x="439" y="647"/>
                    </a:lnTo>
                    <a:lnTo>
                      <a:pt x="376" y="605"/>
                    </a:lnTo>
                    <a:lnTo>
                      <a:pt x="313" y="605"/>
                    </a:lnTo>
                    <a:lnTo>
                      <a:pt x="216" y="536"/>
                    </a:lnTo>
                    <a:lnTo>
                      <a:pt x="188" y="479"/>
                    </a:lnTo>
                    <a:lnTo>
                      <a:pt x="77" y="272"/>
                    </a:lnTo>
                    <a:lnTo>
                      <a:pt x="62" y="194"/>
                    </a:lnTo>
                    <a:lnTo>
                      <a:pt x="28" y="118"/>
                    </a:lnTo>
                    <a:lnTo>
                      <a:pt x="0" y="83"/>
                    </a:lnTo>
                    <a:lnTo>
                      <a:pt x="49" y="76"/>
                    </a:lnTo>
                    <a:lnTo>
                      <a:pt x="167" y="83"/>
                    </a:lnTo>
                    <a:lnTo>
                      <a:pt x="237" y="257"/>
                    </a:lnTo>
                    <a:lnTo>
                      <a:pt x="473" y="466"/>
                    </a:lnTo>
                    <a:lnTo>
                      <a:pt x="585" y="500"/>
                    </a:lnTo>
                    <a:lnTo>
                      <a:pt x="774" y="340"/>
                    </a:lnTo>
                    <a:lnTo>
                      <a:pt x="1003" y="110"/>
                    </a:lnTo>
                    <a:lnTo>
                      <a:pt x="1038" y="83"/>
                    </a:lnTo>
                    <a:lnTo>
                      <a:pt x="1045" y="0"/>
                    </a:lnTo>
                    <a:lnTo>
                      <a:pt x="1185" y="76"/>
                    </a:lnTo>
                    <a:lnTo>
                      <a:pt x="1122" y="215"/>
                    </a:lnTo>
                    <a:lnTo>
                      <a:pt x="829" y="508"/>
                    </a:lnTo>
                    <a:lnTo>
                      <a:pt x="774" y="536"/>
                    </a:lnTo>
                    <a:lnTo>
                      <a:pt x="704" y="584"/>
                    </a:lnTo>
                    <a:lnTo>
                      <a:pt x="675" y="584"/>
                    </a:lnTo>
                    <a:lnTo>
                      <a:pt x="648" y="605"/>
                    </a:lnTo>
                    <a:lnTo>
                      <a:pt x="606" y="647"/>
                    </a:lnTo>
                    <a:lnTo>
                      <a:pt x="494" y="647"/>
                    </a:lnTo>
                    <a:close/>
                  </a:path>
                </a:pathLst>
              </a:custGeom>
              <a:solidFill>
                <a:srgbClr val="0F0F0F"/>
              </a:solidFill>
              <a:ln w="9525">
                <a:noFill/>
                <a:round/>
                <a:headEnd/>
                <a:tailEnd/>
              </a:ln>
            </p:spPr>
            <p:txBody>
              <a:bodyPr/>
              <a:lstStyle/>
              <a:p>
                <a:endParaRPr lang="en-US"/>
              </a:p>
            </p:txBody>
          </p:sp>
          <p:sp>
            <p:nvSpPr>
              <p:cNvPr id="128071" name="Freeform 39"/>
              <p:cNvSpPr>
                <a:spLocks noChangeAspect="1"/>
              </p:cNvSpPr>
              <p:nvPr/>
            </p:nvSpPr>
            <p:spPr bwMode="auto">
              <a:xfrm>
                <a:off x="446" y="1615"/>
                <a:ext cx="40" cy="28"/>
              </a:xfrm>
              <a:custGeom>
                <a:avLst/>
                <a:gdLst>
                  <a:gd name="T0" fmla="*/ 0 w 376"/>
                  <a:gd name="T1" fmla="*/ 0 h 257"/>
                  <a:gd name="T2" fmla="*/ 0 w 376"/>
                  <a:gd name="T3" fmla="*/ 0 h 257"/>
                  <a:gd name="T4" fmla="*/ 0 w 376"/>
                  <a:gd name="T5" fmla="*/ 0 h 257"/>
                  <a:gd name="T6" fmla="*/ 0 w 376"/>
                  <a:gd name="T7" fmla="*/ 0 h 257"/>
                  <a:gd name="T8" fmla="*/ 0 w 376"/>
                  <a:gd name="T9" fmla="*/ 0 h 257"/>
                  <a:gd name="T10" fmla="*/ 0 w 376"/>
                  <a:gd name="T11" fmla="*/ 0 h 257"/>
                  <a:gd name="T12" fmla="*/ 0 w 376"/>
                  <a:gd name="T13" fmla="*/ 0 h 257"/>
                  <a:gd name="T14" fmla="*/ 0 w 376"/>
                  <a:gd name="T15" fmla="*/ 0 h 257"/>
                  <a:gd name="T16" fmla="*/ 0 w 376"/>
                  <a:gd name="T17" fmla="*/ 0 h 257"/>
                  <a:gd name="T18" fmla="*/ 0 w 376"/>
                  <a:gd name="T19" fmla="*/ 0 h 257"/>
                  <a:gd name="T20" fmla="*/ 0 w 376"/>
                  <a:gd name="T21" fmla="*/ 0 h 257"/>
                  <a:gd name="T22" fmla="*/ 0 w 376"/>
                  <a:gd name="T23" fmla="*/ 0 h 257"/>
                  <a:gd name="T24" fmla="*/ 0 w 376"/>
                  <a:gd name="T25" fmla="*/ 0 h 257"/>
                  <a:gd name="T26" fmla="*/ 0 w 376"/>
                  <a:gd name="T27" fmla="*/ 0 h 2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6"/>
                  <a:gd name="T43" fmla="*/ 0 h 257"/>
                  <a:gd name="T44" fmla="*/ 376 w 376"/>
                  <a:gd name="T45" fmla="*/ 257 h 2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6" h="257">
                    <a:moveTo>
                      <a:pt x="34" y="257"/>
                    </a:moveTo>
                    <a:lnTo>
                      <a:pt x="13" y="223"/>
                    </a:lnTo>
                    <a:lnTo>
                      <a:pt x="0" y="196"/>
                    </a:lnTo>
                    <a:lnTo>
                      <a:pt x="28" y="154"/>
                    </a:lnTo>
                    <a:lnTo>
                      <a:pt x="91" y="126"/>
                    </a:lnTo>
                    <a:lnTo>
                      <a:pt x="154" y="77"/>
                    </a:lnTo>
                    <a:lnTo>
                      <a:pt x="215" y="35"/>
                    </a:lnTo>
                    <a:lnTo>
                      <a:pt x="341" y="0"/>
                    </a:lnTo>
                    <a:lnTo>
                      <a:pt x="376" y="29"/>
                    </a:lnTo>
                    <a:lnTo>
                      <a:pt x="362" y="154"/>
                    </a:lnTo>
                    <a:lnTo>
                      <a:pt x="314" y="209"/>
                    </a:lnTo>
                    <a:lnTo>
                      <a:pt x="278" y="209"/>
                    </a:lnTo>
                    <a:lnTo>
                      <a:pt x="202" y="251"/>
                    </a:lnTo>
                    <a:lnTo>
                      <a:pt x="34" y="257"/>
                    </a:lnTo>
                    <a:close/>
                  </a:path>
                </a:pathLst>
              </a:custGeom>
              <a:solidFill>
                <a:srgbClr val="0F0F0F"/>
              </a:solidFill>
              <a:ln w="9525">
                <a:noFill/>
                <a:round/>
                <a:headEnd/>
                <a:tailEnd/>
              </a:ln>
            </p:spPr>
            <p:txBody>
              <a:bodyPr/>
              <a:lstStyle/>
              <a:p>
                <a:endParaRPr lang="en-US"/>
              </a:p>
            </p:txBody>
          </p:sp>
          <p:sp>
            <p:nvSpPr>
              <p:cNvPr id="128072" name="Freeform 40"/>
              <p:cNvSpPr>
                <a:spLocks noChangeAspect="1"/>
              </p:cNvSpPr>
              <p:nvPr/>
            </p:nvSpPr>
            <p:spPr bwMode="auto">
              <a:xfrm>
                <a:off x="536" y="1613"/>
                <a:ext cx="35" cy="26"/>
              </a:xfrm>
              <a:custGeom>
                <a:avLst/>
                <a:gdLst>
                  <a:gd name="T0" fmla="*/ 0 w 334"/>
                  <a:gd name="T1" fmla="*/ 0 h 244"/>
                  <a:gd name="T2" fmla="*/ 0 w 334"/>
                  <a:gd name="T3" fmla="*/ 0 h 244"/>
                  <a:gd name="T4" fmla="*/ 0 w 334"/>
                  <a:gd name="T5" fmla="*/ 0 h 244"/>
                  <a:gd name="T6" fmla="*/ 0 w 334"/>
                  <a:gd name="T7" fmla="*/ 0 h 244"/>
                  <a:gd name="T8" fmla="*/ 0 w 334"/>
                  <a:gd name="T9" fmla="*/ 0 h 244"/>
                  <a:gd name="T10" fmla="*/ 0 w 334"/>
                  <a:gd name="T11" fmla="*/ 0 h 244"/>
                  <a:gd name="T12" fmla="*/ 0 w 334"/>
                  <a:gd name="T13" fmla="*/ 0 h 244"/>
                  <a:gd name="T14" fmla="*/ 0 w 334"/>
                  <a:gd name="T15" fmla="*/ 0 h 244"/>
                  <a:gd name="T16" fmla="*/ 0 w 334"/>
                  <a:gd name="T17" fmla="*/ 0 h 244"/>
                  <a:gd name="T18" fmla="*/ 0 w 334"/>
                  <a:gd name="T19" fmla="*/ 0 h 244"/>
                  <a:gd name="T20" fmla="*/ 0 w 334"/>
                  <a:gd name="T21" fmla="*/ 0 h 244"/>
                  <a:gd name="T22" fmla="*/ 0 w 334"/>
                  <a:gd name="T23" fmla="*/ 0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4"/>
                  <a:gd name="T37" fmla="*/ 0 h 244"/>
                  <a:gd name="T38" fmla="*/ 334 w 334"/>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4" h="244">
                    <a:moveTo>
                      <a:pt x="62" y="244"/>
                    </a:moveTo>
                    <a:lnTo>
                      <a:pt x="27" y="217"/>
                    </a:lnTo>
                    <a:lnTo>
                      <a:pt x="0" y="147"/>
                    </a:lnTo>
                    <a:lnTo>
                      <a:pt x="14" y="98"/>
                    </a:lnTo>
                    <a:lnTo>
                      <a:pt x="27" y="21"/>
                    </a:lnTo>
                    <a:lnTo>
                      <a:pt x="27" y="56"/>
                    </a:lnTo>
                    <a:lnTo>
                      <a:pt x="27" y="0"/>
                    </a:lnTo>
                    <a:lnTo>
                      <a:pt x="125" y="56"/>
                    </a:lnTo>
                    <a:lnTo>
                      <a:pt x="271" y="84"/>
                    </a:lnTo>
                    <a:lnTo>
                      <a:pt x="334" y="98"/>
                    </a:lnTo>
                    <a:lnTo>
                      <a:pt x="223" y="230"/>
                    </a:lnTo>
                    <a:lnTo>
                      <a:pt x="62" y="244"/>
                    </a:lnTo>
                    <a:close/>
                  </a:path>
                </a:pathLst>
              </a:custGeom>
              <a:solidFill>
                <a:srgbClr val="0F0F0F"/>
              </a:solidFill>
              <a:ln w="9525">
                <a:noFill/>
                <a:round/>
                <a:headEnd/>
                <a:tailEnd/>
              </a:ln>
            </p:spPr>
            <p:txBody>
              <a:bodyPr/>
              <a:lstStyle/>
              <a:p>
                <a:endParaRPr lang="en-US"/>
              </a:p>
            </p:txBody>
          </p:sp>
          <p:sp>
            <p:nvSpPr>
              <p:cNvPr id="128073" name="Freeform 41"/>
              <p:cNvSpPr>
                <a:spLocks noChangeAspect="1"/>
              </p:cNvSpPr>
              <p:nvPr/>
            </p:nvSpPr>
            <p:spPr bwMode="auto">
              <a:xfrm>
                <a:off x="554" y="1572"/>
                <a:ext cx="5" cy="5"/>
              </a:xfrm>
              <a:custGeom>
                <a:avLst/>
                <a:gdLst>
                  <a:gd name="T0" fmla="*/ 0 w 42"/>
                  <a:gd name="T1" fmla="*/ 0 h 49"/>
                  <a:gd name="T2" fmla="*/ 0 w 42"/>
                  <a:gd name="T3" fmla="*/ 0 h 49"/>
                  <a:gd name="T4" fmla="*/ 0 w 42"/>
                  <a:gd name="T5" fmla="*/ 0 h 49"/>
                  <a:gd name="T6" fmla="*/ 0 w 42"/>
                  <a:gd name="T7" fmla="*/ 0 h 49"/>
                  <a:gd name="T8" fmla="*/ 0 w 42"/>
                  <a:gd name="T9" fmla="*/ 0 h 49"/>
                  <a:gd name="T10" fmla="*/ 0 w 42"/>
                  <a:gd name="T11" fmla="*/ 0 h 49"/>
                  <a:gd name="T12" fmla="*/ 0 w 42"/>
                  <a:gd name="T13" fmla="*/ 0 h 49"/>
                  <a:gd name="T14" fmla="*/ 0 w 42"/>
                  <a:gd name="T15" fmla="*/ 0 h 49"/>
                  <a:gd name="T16" fmla="*/ 0 w 42"/>
                  <a:gd name="T17" fmla="*/ 0 h 49"/>
                  <a:gd name="T18" fmla="*/ 0 w 42"/>
                  <a:gd name="T19" fmla="*/ 0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
                  <a:gd name="T31" fmla="*/ 0 h 49"/>
                  <a:gd name="T32" fmla="*/ 42 w 42"/>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 h="49">
                    <a:moveTo>
                      <a:pt x="0" y="13"/>
                    </a:moveTo>
                    <a:lnTo>
                      <a:pt x="13" y="0"/>
                    </a:lnTo>
                    <a:lnTo>
                      <a:pt x="28" y="0"/>
                    </a:lnTo>
                    <a:lnTo>
                      <a:pt x="34" y="13"/>
                    </a:lnTo>
                    <a:lnTo>
                      <a:pt x="42" y="20"/>
                    </a:lnTo>
                    <a:lnTo>
                      <a:pt x="42" y="28"/>
                    </a:lnTo>
                    <a:lnTo>
                      <a:pt x="34" y="49"/>
                    </a:lnTo>
                    <a:lnTo>
                      <a:pt x="28" y="49"/>
                    </a:lnTo>
                    <a:lnTo>
                      <a:pt x="7" y="34"/>
                    </a:lnTo>
                    <a:lnTo>
                      <a:pt x="0" y="13"/>
                    </a:lnTo>
                    <a:close/>
                  </a:path>
                </a:pathLst>
              </a:custGeom>
              <a:solidFill>
                <a:srgbClr val="0F0F0F"/>
              </a:solidFill>
              <a:ln w="9525">
                <a:noFill/>
                <a:round/>
                <a:headEnd/>
                <a:tailEnd/>
              </a:ln>
            </p:spPr>
            <p:txBody>
              <a:bodyPr/>
              <a:lstStyle/>
              <a:p>
                <a:endParaRPr lang="en-US"/>
              </a:p>
            </p:txBody>
          </p:sp>
          <p:sp>
            <p:nvSpPr>
              <p:cNvPr id="128074" name="Freeform 42"/>
              <p:cNvSpPr>
                <a:spLocks noChangeAspect="1"/>
              </p:cNvSpPr>
              <p:nvPr/>
            </p:nvSpPr>
            <p:spPr bwMode="auto">
              <a:xfrm>
                <a:off x="562" y="1550"/>
                <a:ext cx="6" cy="12"/>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60000 65536"/>
                  <a:gd name="T11" fmla="*/ 0 60000 65536"/>
                  <a:gd name="T12" fmla="*/ 0 60000 65536"/>
                  <a:gd name="T13" fmla="*/ 0 60000 65536"/>
                  <a:gd name="T14" fmla="*/ 0 60000 65536"/>
                  <a:gd name="T15" fmla="*/ 0 w 55"/>
                  <a:gd name="T16" fmla="*/ 0 h 120"/>
                  <a:gd name="T17" fmla="*/ 55 w 55"/>
                  <a:gd name="T18" fmla="*/ 120 h 120"/>
                </a:gdLst>
                <a:ahLst/>
                <a:cxnLst>
                  <a:cxn ang="T10">
                    <a:pos x="T0" y="T1"/>
                  </a:cxn>
                  <a:cxn ang="T11">
                    <a:pos x="T2" y="T3"/>
                  </a:cxn>
                  <a:cxn ang="T12">
                    <a:pos x="T4" y="T5"/>
                  </a:cxn>
                  <a:cxn ang="T13">
                    <a:pos x="T6" y="T7"/>
                  </a:cxn>
                  <a:cxn ang="T14">
                    <a:pos x="T8" y="T9"/>
                  </a:cxn>
                </a:cxnLst>
                <a:rect l="T15" t="T16" r="T17" b="T18"/>
                <a:pathLst>
                  <a:path w="55" h="120">
                    <a:moveTo>
                      <a:pt x="27" y="120"/>
                    </a:moveTo>
                    <a:lnTo>
                      <a:pt x="27" y="84"/>
                    </a:lnTo>
                    <a:lnTo>
                      <a:pt x="0" y="63"/>
                    </a:lnTo>
                    <a:lnTo>
                      <a:pt x="55" y="0"/>
                    </a:lnTo>
                    <a:lnTo>
                      <a:pt x="27" y="120"/>
                    </a:lnTo>
                    <a:close/>
                  </a:path>
                </a:pathLst>
              </a:custGeom>
              <a:solidFill>
                <a:srgbClr val="0F0F0F"/>
              </a:solidFill>
              <a:ln w="9525">
                <a:noFill/>
                <a:round/>
                <a:headEnd/>
                <a:tailEnd/>
              </a:ln>
            </p:spPr>
            <p:txBody>
              <a:bodyPr/>
              <a:lstStyle/>
              <a:p>
                <a:endParaRPr lang="en-US"/>
              </a:p>
            </p:txBody>
          </p:sp>
        </p:grpSp>
      </p:grpSp>
      <p:sp>
        <p:nvSpPr>
          <p:cNvPr id="190" name="Freeform 43"/>
          <p:cNvSpPr>
            <a:spLocks noChangeAspect="1" noEditPoints="1"/>
          </p:cNvSpPr>
          <p:nvPr/>
        </p:nvSpPr>
        <p:spPr bwMode="auto">
          <a:xfrm>
            <a:off x="3238500" y="2351088"/>
            <a:ext cx="2925763" cy="2859087"/>
          </a:xfrm>
          <a:custGeom>
            <a:avLst/>
            <a:gdLst>
              <a:gd name="T0" fmla="*/ 2147483647 w 2492"/>
              <a:gd name="T1" fmla="*/ 0 h 2492"/>
              <a:gd name="T2" fmla="*/ 0 w 2492"/>
              <a:gd name="T3" fmla="*/ 2147483647 h 2492"/>
              <a:gd name="T4" fmla="*/ 2147483647 w 2492"/>
              <a:gd name="T5" fmla="*/ 2147483647 h 2492"/>
              <a:gd name="T6" fmla="*/ 2147483647 w 2492"/>
              <a:gd name="T7" fmla="*/ 2147483647 h 2492"/>
              <a:gd name="T8" fmla="*/ 2147483647 w 2492"/>
              <a:gd name="T9" fmla="*/ 2147483647 h 2492"/>
              <a:gd name="T10" fmla="*/ 2147483647 w 2492"/>
              <a:gd name="T11" fmla="*/ 2147483647 h 2492"/>
              <a:gd name="T12" fmla="*/ 2147483647 w 2492"/>
              <a:gd name="T13" fmla="*/ 2147483647 h 2492"/>
              <a:gd name="T14" fmla="*/ 2147483647 w 2492"/>
              <a:gd name="T15" fmla="*/ 2147483647 h 2492"/>
              <a:gd name="T16" fmla="*/ 2147483647 w 2492"/>
              <a:gd name="T17" fmla="*/ 2147483647 h 2492"/>
              <a:gd name="T18" fmla="*/ 2147483647 w 2492"/>
              <a:gd name="T19" fmla="*/ 2147483647 h 2492"/>
              <a:gd name="T20" fmla="*/ 2147483647 w 2492"/>
              <a:gd name="T21" fmla="*/ 2147483647 h 2492"/>
              <a:gd name="T22" fmla="*/ 2147483647 w 2492"/>
              <a:gd name="T23" fmla="*/ 2147483647 h 2492"/>
              <a:gd name="T24" fmla="*/ 2147483647 w 2492"/>
              <a:gd name="T25" fmla="*/ 2147483647 h 2492"/>
              <a:gd name="T26" fmla="*/ 2147483647 w 2492"/>
              <a:gd name="T27" fmla="*/ 2147483647 h 2492"/>
              <a:gd name="T28" fmla="*/ 2147483647 w 2492"/>
              <a:gd name="T29" fmla="*/ 2147483647 h 2492"/>
              <a:gd name="T30" fmla="*/ 2147483647 w 2492"/>
              <a:gd name="T31" fmla="*/ 2147483647 h 2492"/>
              <a:gd name="T32" fmla="*/ 2147483647 w 2492"/>
              <a:gd name="T33" fmla="*/ 2147483647 h 2492"/>
              <a:gd name="T34" fmla="*/ 2147483647 w 2492"/>
              <a:gd name="T35" fmla="*/ 2147483647 h 2492"/>
              <a:gd name="T36" fmla="*/ 2147483647 w 2492"/>
              <a:gd name="T37" fmla="*/ 2147483647 h 2492"/>
              <a:gd name="T38" fmla="*/ 2147483647 w 2492"/>
              <a:gd name="T39" fmla="*/ 2147483647 h 2492"/>
              <a:gd name="T40" fmla="*/ 2147483647 w 2492"/>
              <a:gd name="T41" fmla="*/ 2147483647 h 2492"/>
              <a:gd name="T42" fmla="*/ 2147483647 w 2492"/>
              <a:gd name="T43" fmla="*/ 2147483647 h 2492"/>
              <a:gd name="T44" fmla="*/ 2147483647 w 2492"/>
              <a:gd name="T45" fmla="*/ 2147483647 h 2492"/>
              <a:gd name="T46" fmla="*/ 2147483647 w 2492"/>
              <a:gd name="T47" fmla="*/ 2147483647 h 2492"/>
              <a:gd name="T48" fmla="*/ 2147483647 w 2492"/>
              <a:gd name="T49" fmla="*/ 2147483647 h 2492"/>
              <a:gd name="T50" fmla="*/ 2147483647 w 2492"/>
              <a:gd name="T51" fmla="*/ 2147483647 h 2492"/>
              <a:gd name="T52" fmla="*/ 2147483647 w 2492"/>
              <a:gd name="T53" fmla="*/ 2147483647 h 2492"/>
              <a:gd name="T54" fmla="*/ 2147483647 w 2492"/>
              <a:gd name="T55" fmla="*/ 2147483647 h 2492"/>
              <a:gd name="T56" fmla="*/ 2147483647 w 2492"/>
              <a:gd name="T57" fmla="*/ 2147483647 h 2492"/>
              <a:gd name="T58" fmla="*/ 2147483647 w 2492"/>
              <a:gd name="T59" fmla="*/ 2147483647 h 2492"/>
              <a:gd name="T60" fmla="*/ 2147483647 w 2492"/>
              <a:gd name="T61" fmla="*/ 2147483647 h 2492"/>
              <a:gd name="T62" fmla="*/ 2147483647 w 2492"/>
              <a:gd name="T63" fmla="*/ 2147483647 h 2492"/>
              <a:gd name="T64" fmla="*/ 2147483647 w 2492"/>
              <a:gd name="T65" fmla="*/ 2147483647 h 2492"/>
              <a:gd name="T66" fmla="*/ 2147483647 w 2492"/>
              <a:gd name="T67" fmla="*/ 2147483647 h 2492"/>
              <a:gd name="T68" fmla="*/ 2147483647 w 2492"/>
              <a:gd name="T69" fmla="*/ 2147483647 h 2492"/>
              <a:gd name="T70" fmla="*/ 2147483647 w 2492"/>
              <a:gd name="T71" fmla="*/ 2147483647 h 2492"/>
              <a:gd name="T72" fmla="*/ 2147483647 w 2492"/>
              <a:gd name="T73" fmla="*/ 2147483647 h 2492"/>
              <a:gd name="T74" fmla="*/ 2147483647 w 2492"/>
              <a:gd name="T75" fmla="*/ 2147483647 h 2492"/>
              <a:gd name="T76" fmla="*/ 2147483647 w 2492"/>
              <a:gd name="T77" fmla="*/ 2147483647 h 2492"/>
              <a:gd name="T78" fmla="*/ 2147483647 w 2492"/>
              <a:gd name="T79" fmla="*/ 2147483647 h 2492"/>
              <a:gd name="T80" fmla="*/ 2147483647 w 2492"/>
              <a:gd name="T81" fmla="*/ 2147483647 h 2492"/>
              <a:gd name="T82" fmla="*/ 2147483647 w 2492"/>
              <a:gd name="T83" fmla="*/ 2147483647 h 2492"/>
              <a:gd name="T84" fmla="*/ 2147483647 w 2492"/>
              <a:gd name="T85" fmla="*/ 2147483647 h 2492"/>
              <a:gd name="T86" fmla="*/ 2147483647 w 2492"/>
              <a:gd name="T87" fmla="*/ 2147483647 h 24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92"/>
              <a:gd name="T133" fmla="*/ 0 h 2492"/>
              <a:gd name="T134" fmla="*/ 2492 w 2492"/>
              <a:gd name="T135" fmla="*/ 2492 h 24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92" h="2492">
                <a:moveTo>
                  <a:pt x="0" y="0"/>
                </a:moveTo>
                <a:lnTo>
                  <a:pt x="2492" y="0"/>
                </a:lnTo>
                <a:lnTo>
                  <a:pt x="2492" y="2492"/>
                </a:lnTo>
                <a:lnTo>
                  <a:pt x="0" y="2492"/>
                </a:lnTo>
                <a:lnTo>
                  <a:pt x="0" y="0"/>
                </a:lnTo>
                <a:close/>
                <a:moveTo>
                  <a:pt x="2379" y="226"/>
                </a:moveTo>
                <a:lnTo>
                  <a:pt x="2379" y="215"/>
                </a:lnTo>
                <a:lnTo>
                  <a:pt x="2377" y="203"/>
                </a:lnTo>
                <a:lnTo>
                  <a:pt x="2375" y="191"/>
                </a:lnTo>
                <a:lnTo>
                  <a:pt x="2372" y="182"/>
                </a:lnTo>
                <a:lnTo>
                  <a:pt x="2366" y="172"/>
                </a:lnTo>
                <a:lnTo>
                  <a:pt x="2360" y="163"/>
                </a:lnTo>
                <a:lnTo>
                  <a:pt x="2354" y="153"/>
                </a:lnTo>
                <a:lnTo>
                  <a:pt x="2347" y="145"/>
                </a:lnTo>
                <a:lnTo>
                  <a:pt x="2339" y="138"/>
                </a:lnTo>
                <a:lnTo>
                  <a:pt x="2329" y="132"/>
                </a:lnTo>
                <a:lnTo>
                  <a:pt x="2320" y="126"/>
                </a:lnTo>
                <a:lnTo>
                  <a:pt x="2310" y="120"/>
                </a:lnTo>
                <a:lnTo>
                  <a:pt x="2301" y="117"/>
                </a:lnTo>
                <a:lnTo>
                  <a:pt x="2289" y="115"/>
                </a:lnTo>
                <a:lnTo>
                  <a:pt x="2277" y="113"/>
                </a:lnTo>
                <a:lnTo>
                  <a:pt x="2266" y="113"/>
                </a:lnTo>
                <a:lnTo>
                  <a:pt x="888" y="113"/>
                </a:lnTo>
                <a:lnTo>
                  <a:pt x="871" y="113"/>
                </a:lnTo>
                <a:lnTo>
                  <a:pt x="854" y="115"/>
                </a:lnTo>
                <a:lnTo>
                  <a:pt x="836" y="117"/>
                </a:lnTo>
                <a:lnTo>
                  <a:pt x="821" y="120"/>
                </a:lnTo>
                <a:lnTo>
                  <a:pt x="788" y="132"/>
                </a:lnTo>
                <a:lnTo>
                  <a:pt x="758" y="147"/>
                </a:lnTo>
                <a:lnTo>
                  <a:pt x="727" y="165"/>
                </a:lnTo>
                <a:lnTo>
                  <a:pt x="698" y="186"/>
                </a:lnTo>
                <a:lnTo>
                  <a:pt x="669" y="209"/>
                </a:lnTo>
                <a:lnTo>
                  <a:pt x="642" y="234"/>
                </a:lnTo>
                <a:lnTo>
                  <a:pt x="234" y="646"/>
                </a:lnTo>
                <a:lnTo>
                  <a:pt x="209" y="673"/>
                </a:lnTo>
                <a:lnTo>
                  <a:pt x="186" y="700"/>
                </a:lnTo>
                <a:lnTo>
                  <a:pt x="165" y="729"/>
                </a:lnTo>
                <a:lnTo>
                  <a:pt x="147" y="760"/>
                </a:lnTo>
                <a:lnTo>
                  <a:pt x="132" y="790"/>
                </a:lnTo>
                <a:lnTo>
                  <a:pt x="120" y="823"/>
                </a:lnTo>
                <a:lnTo>
                  <a:pt x="117" y="840"/>
                </a:lnTo>
                <a:lnTo>
                  <a:pt x="115" y="857"/>
                </a:lnTo>
                <a:lnTo>
                  <a:pt x="113" y="873"/>
                </a:lnTo>
                <a:lnTo>
                  <a:pt x="113" y="890"/>
                </a:lnTo>
                <a:lnTo>
                  <a:pt x="113" y="2266"/>
                </a:lnTo>
                <a:lnTo>
                  <a:pt x="113" y="2277"/>
                </a:lnTo>
                <a:lnTo>
                  <a:pt x="115" y="2289"/>
                </a:lnTo>
                <a:lnTo>
                  <a:pt x="117" y="2301"/>
                </a:lnTo>
                <a:lnTo>
                  <a:pt x="120" y="2310"/>
                </a:lnTo>
                <a:lnTo>
                  <a:pt x="126" y="2320"/>
                </a:lnTo>
                <a:lnTo>
                  <a:pt x="132" y="2329"/>
                </a:lnTo>
                <a:lnTo>
                  <a:pt x="138" y="2339"/>
                </a:lnTo>
                <a:lnTo>
                  <a:pt x="145" y="2347"/>
                </a:lnTo>
                <a:lnTo>
                  <a:pt x="153" y="2354"/>
                </a:lnTo>
                <a:lnTo>
                  <a:pt x="163" y="2360"/>
                </a:lnTo>
                <a:lnTo>
                  <a:pt x="172" y="2366"/>
                </a:lnTo>
                <a:lnTo>
                  <a:pt x="182" y="2372"/>
                </a:lnTo>
                <a:lnTo>
                  <a:pt x="191" y="2375"/>
                </a:lnTo>
                <a:lnTo>
                  <a:pt x="203" y="2377"/>
                </a:lnTo>
                <a:lnTo>
                  <a:pt x="215" y="2379"/>
                </a:lnTo>
                <a:lnTo>
                  <a:pt x="226" y="2379"/>
                </a:lnTo>
                <a:lnTo>
                  <a:pt x="1606" y="2379"/>
                </a:lnTo>
                <a:lnTo>
                  <a:pt x="1623" y="2379"/>
                </a:lnTo>
                <a:lnTo>
                  <a:pt x="1640" y="2377"/>
                </a:lnTo>
                <a:lnTo>
                  <a:pt x="1656" y="2375"/>
                </a:lnTo>
                <a:lnTo>
                  <a:pt x="1673" y="2372"/>
                </a:lnTo>
                <a:lnTo>
                  <a:pt x="1706" y="2360"/>
                </a:lnTo>
                <a:lnTo>
                  <a:pt x="1736" y="2345"/>
                </a:lnTo>
                <a:lnTo>
                  <a:pt x="1767" y="2327"/>
                </a:lnTo>
                <a:lnTo>
                  <a:pt x="1796" y="2306"/>
                </a:lnTo>
                <a:lnTo>
                  <a:pt x="1825" y="2283"/>
                </a:lnTo>
                <a:lnTo>
                  <a:pt x="1850" y="2258"/>
                </a:lnTo>
                <a:lnTo>
                  <a:pt x="2258" y="1848"/>
                </a:lnTo>
                <a:lnTo>
                  <a:pt x="2279" y="1827"/>
                </a:lnTo>
                <a:lnTo>
                  <a:pt x="2299" y="1803"/>
                </a:lnTo>
                <a:lnTo>
                  <a:pt x="2297" y="1803"/>
                </a:lnTo>
                <a:lnTo>
                  <a:pt x="2314" y="1780"/>
                </a:lnTo>
                <a:lnTo>
                  <a:pt x="2331" y="1757"/>
                </a:lnTo>
                <a:lnTo>
                  <a:pt x="2345" y="1732"/>
                </a:lnTo>
                <a:lnTo>
                  <a:pt x="2356" y="1708"/>
                </a:lnTo>
                <a:lnTo>
                  <a:pt x="2366" y="1683"/>
                </a:lnTo>
                <a:lnTo>
                  <a:pt x="2373" y="1656"/>
                </a:lnTo>
                <a:lnTo>
                  <a:pt x="2379" y="1629"/>
                </a:lnTo>
                <a:lnTo>
                  <a:pt x="2379" y="1602"/>
                </a:lnTo>
                <a:lnTo>
                  <a:pt x="2379" y="921"/>
                </a:lnTo>
                <a:lnTo>
                  <a:pt x="2379" y="226"/>
                </a:lnTo>
                <a:close/>
              </a:path>
            </a:pathLst>
          </a:custGeom>
          <a:solidFill>
            <a:srgbClr val="FFFFFF"/>
          </a:solidFill>
          <a:ln>
            <a:noFill/>
          </a:ln>
          <a:extLst>
            <a:ext uri="{91240B29-F687-4F45-9708-019B960494DF}"/>
          </a:extLst>
        </p:spPr>
        <p:txBody>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grpSp>
        <p:nvGrpSpPr>
          <p:cNvPr id="128022" name="Group 44"/>
          <p:cNvGrpSpPr>
            <a:grpSpLocks/>
          </p:cNvGrpSpPr>
          <p:nvPr/>
        </p:nvGrpSpPr>
        <p:grpSpPr bwMode="auto">
          <a:xfrm>
            <a:off x="3922713" y="2690813"/>
            <a:ext cx="490537" cy="2278062"/>
            <a:chOff x="2654" y="1708"/>
            <a:chExt cx="309" cy="1435"/>
          </a:xfrm>
        </p:grpSpPr>
        <p:sp>
          <p:nvSpPr>
            <p:cNvPr id="192" name="Text Box 45"/>
            <p:cNvSpPr txBox="1">
              <a:spLocks noChangeArrowheads="1"/>
            </p:cNvSpPr>
            <p:nvPr/>
          </p:nvSpPr>
          <p:spPr bwMode="auto">
            <a:xfrm>
              <a:off x="2654" y="1893"/>
              <a:ext cx="204" cy="115"/>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de-DE" sz="1200" b="1" kern="0" smtClean="0">
                  <a:solidFill>
                    <a:srgbClr val="FFFFFF"/>
                  </a:solidFill>
                  <a:ea typeface="ＭＳ Ｐゴシック" charset="-128"/>
                  <a:cs typeface="+mn-cs"/>
                </a:rPr>
                <a:t>90</a:t>
              </a:r>
            </a:p>
          </p:txBody>
        </p:sp>
        <p:grpSp>
          <p:nvGrpSpPr>
            <p:cNvPr id="128046" name="Group 46"/>
            <p:cNvGrpSpPr>
              <a:grpSpLocks/>
            </p:cNvGrpSpPr>
            <p:nvPr/>
          </p:nvGrpSpPr>
          <p:grpSpPr bwMode="auto">
            <a:xfrm>
              <a:off x="2846" y="1708"/>
              <a:ext cx="117" cy="1435"/>
              <a:chOff x="3159" y="1803"/>
              <a:chExt cx="140" cy="1089"/>
            </a:xfrm>
          </p:grpSpPr>
          <p:grpSp>
            <p:nvGrpSpPr>
              <p:cNvPr id="128050" name="Group 47"/>
              <p:cNvGrpSpPr>
                <a:grpSpLocks/>
              </p:cNvGrpSpPr>
              <p:nvPr/>
            </p:nvGrpSpPr>
            <p:grpSpPr bwMode="auto">
              <a:xfrm>
                <a:off x="3159" y="1886"/>
                <a:ext cx="137" cy="72"/>
                <a:chOff x="956" y="1406"/>
                <a:chExt cx="173" cy="151"/>
              </a:xfrm>
            </p:grpSpPr>
            <p:sp>
              <p:nvSpPr>
                <p:cNvPr id="209" name="Line 48"/>
                <p:cNvSpPr>
                  <a:spLocks noChangeShapeType="1"/>
                </p:cNvSpPr>
                <p:nvPr/>
              </p:nvSpPr>
              <p:spPr bwMode="auto">
                <a:xfrm>
                  <a:off x="1039" y="1405"/>
                  <a:ext cx="89" cy="76"/>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0" name="Line 49"/>
                <p:cNvSpPr>
                  <a:spLocks noChangeShapeType="1"/>
                </p:cNvSpPr>
                <p:nvPr/>
              </p:nvSpPr>
              <p:spPr bwMode="auto">
                <a:xfrm flipH="1">
                  <a:off x="961" y="1482"/>
                  <a:ext cx="166" cy="0"/>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1" name="Line 50"/>
                <p:cNvSpPr>
                  <a:spLocks noChangeShapeType="1"/>
                </p:cNvSpPr>
                <p:nvPr/>
              </p:nvSpPr>
              <p:spPr bwMode="auto">
                <a:xfrm flipH="1" flipV="1">
                  <a:off x="956" y="1480"/>
                  <a:ext cx="89" cy="76"/>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grpSp>
          <p:sp>
            <p:nvSpPr>
              <p:cNvPr id="198" name="Line 51"/>
              <p:cNvSpPr>
                <a:spLocks noChangeShapeType="1"/>
              </p:cNvSpPr>
              <p:nvPr/>
            </p:nvSpPr>
            <p:spPr bwMode="auto">
              <a:xfrm>
                <a:off x="3228" y="1954"/>
                <a:ext cx="0" cy="786"/>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grpSp>
            <p:nvGrpSpPr>
              <p:cNvPr id="128052" name="Group 52"/>
              <p:cNvGrpSpPr>
                <a:grpSpLocks/>
              </p:cNvGrpSpPr>
              <p:nvPr/>
            </p:nvGrpSpPr>
            <p:grpSpPr bwMode="auto">
              <a:xfrm>
                <a:off x="3160" y="2738"/>
                <a:ext cx="137" cy="72"/>
                <a:chOff x="956" y="1406"/>
                <a:chExt cx="173" cy="151"/>
              </a:xfrm>
            </p:grpSpPr>
            <p:sp>
              <p:nvSpPr>
                <p:cNvPr id="206" name="Line 53"/>
                <p:cNvSpPr>
                  <a:spLocks noChangeShapeType="1"/>
                </p:cNvSpPr>
                <p:nvPr/>
              </p:nvSpPr>
              <p:spPr bwMode="auto">
                <a:xfrm>
                  <a:off x="1039" y="1406"/>
                  <a:ext cx="89" cy="76"/>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07" name="Line 54"/>
                <p:cNvSpPr>
                  <a:spLocks noChangeShapeType="1"/>
                </p:cNvSpPr>
                <p:nvPr/>
              </p:nvSpPr>
              <p:spPr bwMode="auto">
                <a:xfrm flipH="1">
                  <a:off x="961" y="1482"/>
                  <a:ext cx="166" cy="0"/>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08" name="Line 55"/>
                <p:cNvSpPr>
                  <a:spLocks noChangeShapeType="1"/>
                </p:cNvSpPr>
                <p:nvPr/>
              </p:nvSpPr>
              <p:spPr bwMode="auto">
                <a:xfrm flipH="1" flipV="1">
                  <a:off x="956" y="1481"/>
                  <a:ext cx="89" cy="76"/>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grpSp>
          <p:sp>
            <p:nvSpPr>
              <p:cNvPr id="200" name="Line 56"/>
              <p:cNvSpPr>
                <a:spLocks noChangeShapeType="1"/>
              </p:cNvSpPr>
              <p:nvPr/>
            </p:nvSpPr>
            <p:spPr bwMode="auto">
              <a:xfrm rot="16200000" flipH="1">
                <a:off x="3187" y="2850"/>
                <a:ext cx="85" cy="0"/>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01" name="Line 57"/>
              <p:cNvSpPr>
                <a:spLocks noChangeShapeType="1"/>
              </p:cNvSpPr>
              <p:nvPr/>
            </p:nvSpPr>
            <p:spPr bwMode="auto">
              <a:xfrm rot="16200000" flipH="1">
                <a:off x="3185" y="1845"/>
                <a:ext cx="85" cy="0"/>
              </a:xfrm>
              <a:prstGeom prst="line">
                <a:avLst/>
              </a:prstGeom>
              <a:noFill/>
              <a:ln w="31750">
                <a:solidFill>
                  <a:srgbClr val="FFFFFF"/>
                </a:solidFill>
                <a:round/>
                <a:headEnd/>
                <a:tailEnd/>
              </a:ln>
              <a:extLst>
                <a:ext uri="{909E8E84-426E-40DD-AFC4-6F175D3DCCD1}"/>
              </a:extLst>
            </p:spPr>
            <p:txBody>
              <a:bodyPr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02" name="Line 58"/>
              <p:cNvSpPr>
                <a:spLocks noChangeShapeType="1"/>
              </p:cNvSpPr>
              <p:nvPr/>
            </p:nvSpPr>
            <p:spPr bwMode="auto">
              <a:xfrm rot="-5400000">
                <a:off x="3236" y="2668"/>
                <a:ext cx="0" cy="126"/>
              </a:xfrm>
              <a:prstGeom prst="line">
                <a:avLst/>
              </a:prstGeom>
              <a:noFill/>
              <a:ln w="15875">
                <a:solidFill>
                  <a:srgbClr val="FFFFFF"/>
                </a:solidFill>
                <a:round/>
                <a:headEnd/>
                <a:tailEnd/>
              </a:ln>
              <a:extLst>
                <a:ext uri="{909E8E84-426E-40DD-AFC4-6F175D3DCCD1}"/>
              </a:extLst>
            </p:spPr>
            <p:txBody>
              <a:bodyPr lIns="0" tIns="0" rIns="0" bIns="0"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03" name="Line 59"/>
              <p:cNvSpPr>
                <a:spLocks noChangeShapeType="1"/>
              </p:cNvSpPr>
              <p:nvPr/>
            </p:nvSpPr>
            <p:spPr bwMode="auto">
              <a:xfrm rot="-5400000">
                <a:off x="3235" y="1913"/>
                <a:ext cx="0" cy="126"/>
              </a:xfrm>
              <a:prstGeom prst="line">
                <a:avLst/>
              </a:prstGeom>
              <a:noFill/>
              <a:ln w="15875">
                <a:solidFill>
                  <a:srgbClr val="FFFFFF"/>
                </a:solidFill>
                <a:round/>
                <a:headEnd/>
                <a:tailEnd/>
              </a:ln>
              <a:extLst>
                <a:ext uri="{909E8E84-426E-40DD-AFC4-6F175D3DCCD1}"/>
              </a:extLst>
            </p:spPr>
            <p:txBody>
              <a:bodyPr lIns="0" tIns="0" rIns="0" bIns="0"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04" name="Line 60"/>
              <p:cNvSpPr>
                <a:spLocks noChangeShapeType="1"/>
              </p:cNvSpPr>
              <p:nvPr/>
            </p:nvSpPr>
            <p:spPr bwMode="auto">
              <a:xfrm rot="-5400000">
                <a:off x="3236" y="2176"/>
                <a:ext cx="0" cy="103"/>
              </a:xfrm>
              <a:prstGeom prst="line">
                <a:avLst/>
              </a:prstGeom>
              <a:noFill/>
              <a:ln w="9525">
                <a:solidFill>
                  <a:srgbClr val="FFFFFF"/>
                </a:solidFill>
                <a:round/>
                <a:headEnd/>
                <a:tailEnd/>
              </a:ln>
              <a:extLst>
                <a:ext uri="{909E8E84-426E-40DD-AFC4-6F175D3DCCD1}"/>
              </a:extLst>
            </p:spPr>
            <p:txBody>
              <a:bodyPr lIns="0" tIns="0" rIns="0" bIns="0"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05" name="Line 61"/>
              <p:cNvSpPr>
                <a:spLocks noChangeShapeType="1"/>
              </p:cNvSpPr>
              <p:nvPr/>
            </p:nvSpPr>
            <p:spPr bwMode="auto">
              <a:xfrm rot="-5400000">
                <a:off x="3236" y="2428"/>
                <a:ext cx="0" cy="103"/>
              </a:xfrm>
              <a:prstGeom prst="line">
                <a:avLst/>
              </a:prstGeom>
              <a:noFill/>
              <a:ln w="9525">
                <a:solidFill>
                  <a:srgbClr val="FFFFFF"/>
                </a:solidFill>
                <a:round/>
                <a:headEnd/>
                <a:tailEnd/>
              </a:ln>
              <a:extLst>
                <a:ext uri="{909E8E84-426E-40DD-AFC4-6F175D3DCCD1}"/>
              </a:extLst>
            </p:spPr>
            <p:txBody>
              <a:bodyPr lIns="0" tIns="0" rIns="0" bIns="0" anchor="ctr">
                <a:spAutoFit/>
              </a:bodyP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grpSp>
        <p:sp>
          <p:nvSpPr>
            <p:cNvPr id="194" name="Text Box 62"/>
            <p:cNvSpPr txBox="1">
              <a:spLocks noChangeArrowheads="1"/>
            </p:cNvSpPr>
            <p:nvPr/>
          </p:nvSpPr>
          <p:spPr bwMode="auto">
            <a:xfrm>
              <a:off x="2717" y="2563"/>
              <a:ext cx="204" cy="96"/>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de-DE" sz="1000" kern="0" smtClean="0">
                  <a:solidFill>
                    <a:srgbClr val="FFFFFF"/>
                  </a:solidFill>
                  <a:ea typeface="ＭＳ Ｐゴシック" charset="-128"/>
                  <a:cs typeface="+mn-cs"/>
                </a:rPr>
                <a:t>50</a:t>
              </a:r>
            </a:p>
          </p:txBody>
        </p:sp>
        <p:sp>
          <p:nvSpPr>
            <p:cNvPr id="195" name="Text Box 63"/>
            <p:cNvSpPr txBox="1">
              <a:spLocks noChangeArrowheads="1"/>
            </p:cNvSpPr>
            <p:nvPr/>
          </p:nvSpPr>
          <p:spPr bwMode="auto">
            <a:xfrm>
              <a:off x="2710" y="2226"/>
              <a:ext cx="204" cy="96"/>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de-DE" sz="1000" kern="0" smtClean="0">
                  <a:solidFill>
                    <a:srgbClr val="FFFFFF"/>
                  </a:solidFill>
                  <a:ea typeface="ＭＳ Ｐゴシック" charset="-128"/>
                  <a:cs typeface="+mn-cs"/>
                </a:rPr>
                <a:t>70</a:t>
              </a:r>
            </a:p>
          </p:txBody>
        </p:sp>
        <p:sp>
          <p:nvSpPr>
            <p:cNvPr id="196" name="Text Box 64"/>
            <p:cNvSpPr txBox="1">
              <a:spLocks noChangeArrowheads="1"/>
            </p:cNvSpPr>
            <p:nvPr/>
          </p:nvSpPr>
          <p:spPr bwMode="auto">
            <a:xfrm>
              <a:off x="2654" y="2892"/>
              <a:ext cx="204" cy="115"/>
            </a:xfrm>
            <a:prstGeom prst="rect">
              <a:avLst/>
            </a:prstGeom>
            <a:noFill/>
            <a:ln>
              <a:noFill/>
            </a:ln>
            <a:extLst>
              <a:ext uri="{909E8E84-426E-40DD-AFC4-6F175D3DCCD1}"/>
              <a:ext uri="{91240B29-F687-4F45-9708-019B960494DF}"/>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ct val="50000"/>
                </a:spcBef>
                <a:spcAft>
                  <a:spcPts val="0"/>
                </a:spcAft>
                <a:defRPr/>
              </a:pPr>
              <a:r>
                <a:rPr lang="de-DE" sz="1200" b="1" kern="0" smtClean="0">
                  <a:solidFill>
                    <a:srgbClr val="FFFFFF"/>
                  </a:solidFill>
                  <a:ea typeface="ＭＳ Ｐゴシック" charset="-128"/>
                  <a:cs typeface="+mn-cs"/>
                </a:rPr>
                <a:t>30</a:t>
              </a:r>
            </a:p>
          </p:txBody>
        </p:sp>
      </p:grpSp>
      <p:sp>
        <p:nvSpPr>
          <p:cNvPr id="212" name="Rectangle 65"/>
          <p:cNvSpPr>
            <a:spLocks noChangeArrowheads="1"/>
          </p:cNvSpPr>
          <p:nvPr/>
        </p:nvSpPr>
        <p:spPr bwMode="auto">
          <a:xfrm>
            <a:off x="542925" y="1681163"/>
            <a:ext cx="180975" cy="1863725"/>
          </a:xfrm>
          <a:prstGeom prst="rect">
            <a:avLst/>
          </a:prstGeom>
          <a:solidFill>
            <a:srgbClr val="FFFFFF"/>
          </a:solidFill>
          <a:ln w="25400">
            <a:solidFill>
              <a:srgbClr val="FFFFFF"/>
            </a:solidFill>
            <a:miter lim="800000"/>
            <a:headEnd/>
            <a:tailEnd/>
          </a:ln>
        </p:spPr>
        <p:txBody>
          <a:bodyPr wrap="none" lIns="0" tIns="0" rIns="0" bIns="0" anchor="ct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3" name="Rectangle 66"/>
          <p:cNvSpPr>
            <a:spLocks noChangeArrowheads="1"/>
          </p:cNvSpPr>
          <p:nvPr/>
        </p:nvSpPr>
        <p:spPr bwMode="auto">
          <a:xfrm>
            <a:off x="663575" y="1681163"/>
            <a:ext cx="1863725" cy="180975"/>
          </a:xfrm>
          <a:prstGeom prst="rect">
            <a:avLst/>
          </a:prstGeom>
          <a:solidFill>
            <a:srgbClr val="FFFFFF"/>
          </a:solidFill>
          <a:ln w="25400" algn="ctr">
            <a:solidFill>
              <a:srgbClr val="FFFFFF"/>
            </a:solidFill>
            <a:miter lim="800000"/>
            <a:headEnd/>
            <a:tailEnd/>
          </a:ln>
        </p:spPr>
        <p:txBody>
          <a:bodyPr wrap="none" lIns="0" tIns="0" rIns="0" bIns="0" anchor="ct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4" name="Rectangle 67"/>
          <p:cNvSpPr>
            <a:spLocks noChangeArrowheads="1"/>
          </p:cNvSpPr>
          <p:nvPr/>
        </p:nvSpPr>
        <p:spPr bwMode="auto">
          <a:xfrm>
            <a:off x="603250" y="3616325"/>
            <a:ext cx="120650" cy="1984375"/>
          </a:xfrm>
          <a:prstGeom prst="rect">
            <a:avLst/>
          </a:prstGeom>
          <a:solidFill>
            <a:srgbClr val="FFFFFF"/>
          </a:solidFill>
          <a:ln w="25400" algn="ctr">
            <a:solidFill>
              <a:srgbClr val="FFFFFF"/>
            </a:solidFill>
            <a:miter lim="800000"/>
            <a:headEnd/>
            <a:tailEnd/>
          </a:ln>
        </p:spPr>
        <p:txBody>
          <a:bodyPr wrap="none" lIns="0" tIns="0" rIns="0" bIns="0" anchor="ct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5" name="Rectangle 68"/>
          <p:cNvSpPr>
            <a:spLocks noChangeArrowheads="1"/>
          </p:cNvSpPr>
          <p:nvPr/>
        </p:nvSpPr>
        <p:spPr bwMode="auto">
          <a:xfrm>
            <a:off x="603250" y="3851275"/>
            <a:ext cx="1863725" cy="120650"/>
          </a:xfrm>
          <a:prstGeom prst="rect">
            <a:avLst/>
          </a:prstGeom>
          <a:solidFill>
            <a:srgbClr val="FFFFFF"/>
          </a:solidFill>
          <a:ln w="25400" algn="ctr">
            <a:solidFill>
              <a:srgbClr val="FFFFFF"/>
            </a:solidFill>
            <a:miter lim="800000"/>
            <a:headEnd/>
            <a:tailEnd/>
          </a:ln>
        </p:spPr>
        <p:txBody>
          <a:bodyPr wrap="none" lIns="0" tIns="0" rIns="0" bIns="0" anchor="ct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6" name="Rectangle 69"/>
          <p:cNvSpPr>
            <a:spLocks noChangeArrowheads="1"/>
          </p:cNvSpPr>
          <p:nvPr/>
        </p:nvSpPr>
        <p:spPr bwMode="auto">
          <a:xfrm>
            <a:off x="3128963" y="2222500"/>
            <a:ext cx="3067050" cy="180975"/>
          </a:xfrm>
          <a:prstGeom prst="rect">
            <a:avLst/>
          </a:prstGeom>
          <a:solidFill>
            <a:srgbClr val="FFFFFF"/>
          </a:solidFill>
          <a:ln w="25400" algn="ctr">
            <a:solidFill>
              <a:srgbClr val="FFFFFF"/>
            </a:solidFill>
            <a:miter lim="800000"/>
            <a:headEnd/>
            <a:tailEnd/>
          </a:ln>
        </p:spPr>
        <p:txBody>
          <a:bodyPr wrap="none" lIns="0" tIns="0" rIns="0" bIns="0" anchor="ct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7" name="Rectangle 70"/>
          <p:cNvSpPr>
            <a:spLocks noChangeArrowheads="1"/>
          </p:cNvSpPr>
          <p:nvPr/>
        </p:nvSpPr>
        <p:spPr bwMode="auto">
          <a:xfrm>
            <a:off x="3227388" y="2282825"/>
            <a:ext cx="120650" cy="2946400"/>
          </a:xfrm>
          <a:prstGeom prst="rect">
            <a:avLst/>
          </a:prstGeom>
          <a:solidFill>
            <a:srgbClr val="FFFFFF"/>
          </a:solidFill>
          <a:ln w="25400" algn="ctr">
            <a:solidFill>
              <a:srgbClr val="FFFFFF"/>
            </a:solidFill>
            <a:miter lim="800000"/>
            <a:headEnd/>
            <a:tailEnd/>
          </a:ln>
        </p:spPr>
        <p:txBody>
          <a:bodyPr wrap="none" lIns="0" tIns="0" rIns="0" bIns="0" anchor="ct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8" name="Rectangle 71"/>
          <p:cNvSpPr>
            <a:spLocks noChangeArrowheads="1"/>
          </p:cNvSpPr>
          <p:nvPr/>
        </p:nvSpPr>
        <p:spPr bwMode="auto">
          <a:xfrm>
            <a:off x="6916738" y="3760788"/>
            <a:ext cx="1924050" cy="179387"/>
          </a:xfrm>
          <a:prstGeom prst="rect">
            <a:avLst/>
          </a:prstGeom>
          <a:solidFill>
            <a:srgbClr val="FFFFFF"/>
          </a:solidFill>
          <a:ln w="25400" algn="ctr">
            <a:solidFill>
              <a:srgbClr val="FFFFFF"/>
            </a:solidFill>
            <a:miter lim="800000"/>
            <a:headEnd/>
            <a:tailEnd/>
          </a:ln>
        </p:spPr>
        <p:txBody>
          <a:bodyPr wrap="none" lIns="0" tIns="0" rIns="0" bIns="0" anchor="ct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19" name="Rectangle 72"/>
          <p:cNvSpPr>
            <a:spLocks noChangeArrowheads="1"/>
          </p:cNvSpPr>
          <p:nvPr/>
        </p:nvSpPr>
        <p:spPr bwMode="auto">
          <a:xfrm>
            <a:off x="6856413" y="1681163"/>
            <a:ext cx="1924050" cy="180975"/>
          </a:xfrm>
          <a:prstGeom prst="rect">
            <a:avLst/>
          </a:prstGeom>
          <a:solidFill>
            <a:srgbClr val="FFFFFF"/>
          </a:solidFill>
          <a:ln w="25400" algn="ctr">
            <a:solidFill>
              <a:srgbClr val="FFFFFF"/>
            </a:solidFill>
            <a:miter lim="800000"/>
            <a:headEnd/>
            <a:tailEnd/>
          </a:ln>
        </p:spPr>
        <p:txBody>
          <a:bodyPr wrap="none" lIns="0" tIns="0" rIns="0" bIns="0" anchor="ctr"/>
          <a:lstStyle/>
          <a:p>
            <a:pPr eaLnBrk="0" fontAlgn="auto" hangingPunct="0">
              <a:spcBef>
                <a:spcPts val="0"/>
              </a:spcBef>
              <a:spcAft>
                <a:spcPts val="0"/>
              </a:spcAft>
              <a:defRPr/>
            </a:pPr>
            <a:endParaRPr lang="en-GB" kern="0" dirty="0">
              <a:solidFill>
                <a:srgbClr val="000000"/>
              </a:solidFill>
              <a:ea typeface="ＭＳ Ｐゴシック" charset="-128"/>
              <a:cs typeface="+mn-cs"/>
            </a:endParaRPr>
          </a:p>
        </p:txBody>
      </p:sp>
      <p:sp>
        <p:nvSpPr>
          <p:cNvPr id="220" name="Text Box 8"/>
          <p:cNvSpPr txBox="1">
            <a:spLocks noChangeArrowheads="1"/>
          </p:cNvSpPr>
          <p:nvPr/>
        </p:nvSpPr>
        <p:spPr bwMode="auto">
          <a:xfrm>
            <a:off x="814388" y="4572000"/>
            <a:ext cx="1447800" cy="609600"/>
          </a:xfrm>
          <a:prstGeom prst="rect">
            <a:avLst/>
          </a:prstGeom>
          <a:noFill/>
          <a:ln>
            <a:noFill/>
          </a:ln>
          <a:extLst>
            <a:ext uri="{909E8E84-426E-40DD-AFC4-6F175D3DCCD1}"/>
            <a:ext uri="{91240B29-F687-4F45-9708-019B960494DF}"/>
          </a:extLst>
        </p:spPr>
        <p:txBody>
          <a:bodyPr lIns="0" tIns="0" rIns="0" bIns="0">
            <a:spAutoFit/>
          </a:bodyPr>
          <a:lstStyle>
            <a:lvl1pPr marL="3175" indent="-31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auto" hangingPunct="1">
              <a:spcBef>
                <a:spcPts val="0"/>
              </a:spcBef>
              <a:spcAft>
                <a:spcPts val="0"/>
              </a:spcAft>
              <a:defRPr/>
            </a:pPr>
            <a:r>
              <a:rPr lang="en-GB" sz="2000" kern="0" dirty="0" smtClean="0">
                <a:solidFill>
                  <a:srgbClr val="FFFFFF"/>
                </a:solidFill>
                <a:ea typeface="ＭＳ Ｐゴシック" charset="-128"/>
                <a:cs typeface="+mn-cs"/>
              </a:rPr>
              <a:t>Likelihood to Recommend</a:t>
            </a:r>
            <a:endParaRPr lang="de-DE" sz="2000" kern="0" smtClean="0">
              <a:solidFill>
                <a:srgbClr val="FFFFFF"/>
              </a:solidFill>
              <a:ea typeface="ＭＳ Ｐゴシック" charset="-128"/>
              <a:cs typeface="+mn-cs"/>
            </a:endParaRPr>
          </a:p>
        </p:txBody>
      </p:sp>
      <p:sp>
        <p:nvSpPr>
          <p:cNvPr id="128032" name="Freeform 16"/>
          <p:cNvSpPr>
            <a:spLocks noChangeAspect="1"/>
          </p:cNvSpPr>
          <p:nvPr/>
        </p:nvSpPr>
        <p:spPr bwMode="auto">
          <a:xfrm rot="16200000" flipV="1">
            <a:off x="2681287" y="4360863"/>
            <a:ext cx="347663" cy="681038"/>
          </a:xfrm>
          <a:custGeom>
            <a:avLst/>
            <a:gdLst>
              <a:gd name="T0" fmla="*/ 2147483647 w 321"/>
              <a:gd name="T1" fmla="*/ 2147483647 h 383"/>
              <a:gd name="T2" fmla="*/ 2147483647 w 321"/>
              <a:gd name="T3" fmla="*/ 2147483647 h 383"/>
              <a:gd name="T4" fmla="*/ 2147483647 w 321"/>
              <a:gd name="T5" fmla="*/ 2147483647 h 383"/>
              <a:gd name="T6" fmla="*/ 2147483647 w 321"/>
              <a:gd name="T7" fmla="*/ 0 h 383"/>
              <a:gd name="T8" fmla="*/ 2147483647 w 321"/>
              <a:gd name="T9" fmla="*/ 2147483647 h 383"/>
              <a:gd name="T10" fmla="*/ 2147483647 w 321"/>
              <a:gd name="T11" fmla="*/ 2147483647 h 383"/>
              <a:gd name="T12" fmla="*/ 2147483647 w 321"/>
              <a:gd name="T13" fmla="*/ 2147483647 h 383"/>
              <a:gd name="T14" fmla="*/ 2147483647 w 321"/>
              <a:gd name="T15" fmla="*/ 2147483647 h 383"/>
              <a:gd name="T16" fmla="*/ 2147483647 w 321"/>
              <a:gd name="T17" fmla="*/ 2147483647 h 383"/>
              <a:gd name="T18" fmla="*/ 2147483647 w 321"/>
              <a:gd name="T19" fmla="*/ 2147483647 h 383"/>
              <a:gd name="T20" fmla="*/ 2147483647 w 321"/>
              <a:gd name="T21" fmla="*/ 2147483647 h 3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
              <a:gd name="T34" fmla="*/ 0 h 383"/>
              <a:gd name="T35" fmla="*/ 321 w 321"/>
              <a:gd name="T36" fmla="*/ 383 h 3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 h="383">
                <a:moveTo>
                  <a:pt x="5" y="382"/>
                </a:moveTo>
                <a:cubicBezTo>
                  <a:pt x="0" y="358"/>
                  <a:pt x="22" y="265"/>
                  <a:pt x="45" y="210"/>
                </a:cubicBezTo>
                <a:cubicBezTo>
                  <a:pt x="69" y="131"/>
                  <a:pt x="123" y="95"/>
                  <a:pt x="143" y="51"/>
                </a:cubicBezTo>
                <a:lnTo>
                  <a:pt x="91" y="0"/>
                </a:lnTo>
                <a:lnTo>
                  <a:pt x="310" y="1"/>
                </a:lnTo>
                <a:lnTo>
                  <a:pt x="321" y="200"/>
                </a:lnTo>
                <a:lnTo>
                  <a:pt x="264" y="148"/>
                </a:lnTo>
                <a:cubicBezTo>
                  <a:pt x="244" y="150"/>
                  <a:pt x="219" y="192"/>
                  <a:pt x="203" y="216"/>
                </a:cubicBezTo>
                <a:cubicBezTo>
                  <a:pt x="182" y="252"/>
                  <a:pt x="177" y="266"/>
                  <a:pt x="166" y="293"/>
                </a:cubicBezTo>
                <a:lnTo>
                  <a:pt x="139" y="383"/>
                </a:lnTo>
                <a:lnTo>
                  <a:pt x="5" y="382"/>
                </a:lnTo>
                <a:close/>
              </a:path>
            </a:pathLst>
          </a:custGeom>
          <a:solidFill>
            <a:srgbClr val="FF0000"/>
          </a:solidFill>
          <a:ln w="9525">
            <a:noFill/>
            <a:round/>
            <a:headEnd/>
            <a:tailEnd/>
          </a:ln>
        </p:spPr>
        <p:txBody>
          <a:bodyPr lIns="0" tIns="0" rIns="0" bIns="0" anchor="ctr">
            <a:spAutoFit/>
          </a:bodyPr>
          <a:lstStyle/>
          <a:p>
            <a:endParaRPr lang="en-US"/>
          </a:p>
        </p:txBody>
      </p:sp>
      <p:sp>
        <p:nvSpPr>
          <p:cNvPr id="128033" name="Rectangle 2"/>
          <p:cNvSpPr>
            <a:spLocks noChangeArrowheads="1"/>
          </p:cNvSpPr>
          <p:nvPr/>
        </p:nvSpPr>
        <p:spPr bwMode="auto">
          <a:xfrm>
            <a:off x="1706563" y="2967038"/>
            <a:ext cx="1112837" cy="752475"/>
          </a:xfrm>
          <a:prstGeom prst="rect">
            <a:avLst/>
          </a:prstGeom>
          <a:solidFill>
            <a:srgbClr val="FF0000"/>
          </a:solidFill>
          <a:ln w="9525" algn="ctr">
            <a:noFill/>
            <a:round/>
            <a:headEnd/>
            <a:tailEnd/>
          </a:ln>
        </p:spPr>
        <p:txBody>
          <a:bodyPr/>
          <a:lstStyle/>
          <a:p>
            <a:pPr algn="ctr" eaLnBrk="0" hangingPunct="0"/>
            <a:r>
              <a:rPr lang="en-GB" sz="1400">
                <a:solidFill>
                  <a:srgbClr val="FFFFFF"/>
                </a:solidFill>
                <a:cs typeface="ＭＳ Ｐゴシック"/>
              </a:rPr>
              <a:t>86% </a:t>
            </a:r>
          </a:p>
          <a:p>
            <a:pPr algn="ctr" eaLnBrk="0" hangingPunct="0"/>
            <a:r>
              <a:rPr lang="en-GB" sz="1400">
                <a:solidFill>
                  <a:srgbClr val="FFFFFF"/>
                </a:solidFill>
                <a:cs typeface="ＭＳ Ｐゴシック"/>
              </a:rPr>
              <a:t>excellent/ </a:t>
            </a:r>
          </a:p>
          <a:p>
            <a:pPr algn="ctr" eaLnBrk="0" hangingPunct="0"/>
            <a:r>
              <a:rPr lang="en-GB" sz="1400">
                <a:solidFill>
                  <a:srgbClr val="FFFFFF"/>
                </a:solidFill>
                <a:cs typeface="ＭＳ Ｐゴシック"/>
              </a:rPr>
              <a:t>very good</a:t>
            </a:r>
          </a:p>
        </p:txBody>
      </p:sp>
      <p:sp>
        <p:nvSpPr>
          <p:cNvPr id="128034" name="Rectangle 77"/>
          <p:cNvSpPr>
            <a:spLocks noChangeArrowheads="1"/>
          </p:cNvSpPr>
          <p:nvPr/>
        </p:nvSpPr>
        <p:spPr bwMode="auto">
          <a:xfrm>
            <a:off x="1709738" y="3794125"/>
            <a:ext cx="1112837" cy="754063"/>
          </a:xfrm>
          <a:prstGeom prst="rect">
            <a:avLst/>
          </a:prstGeom>
          <a:solidFill>
            <a:srgbClr val="FF0000"/>
          </a:solidFill>
          <a:ln w="9525" algn="ctr">
            <a:noFill/>
            <a:round/>
            <a:headEnd/>
            <a:tailEnd/>
          </a:ln>
        </p:spPr>
        <p:txBody>
          <a:bodyPr/>
          <a:lstStyle/>
          <a:p>
            <a:pPr algn="ctr" eaLnBrk="0" hangingPunct="0"/>
            <a:r>
              <a:rPr lang="en-GB" sz="1400">
                <a:solidFill>
                  <a:srgbClr val="FFFFFF"/>
                </a:solidFill>
                <a:cs typeface="ＭＳ Ｐゴシック"/>
              </a:rPr>
              <a:t>87% </a:t>
            </a:r>
          </a:p>
          <a:p>
            <a:pPr algn="ctr" eaLnBrk="0" hangingPunct="0"/>
            <a:r>
              <a:rPr lang="en-GB" sz="1400">
                <a:solidFill>
                  <a:srgbClr val="FFFFFF"/>
                </a:solidFill>
                <a:cs typeface="ＭＳ Ｐゴシック"/>
              </a:rPr>
              <a:t>definitely/ probably</a:t>
            </a:r>
          </a:p>
        </p:txBody>
      </p:sp>
      <p:sp>
        <p:nvSpPr>
          <p:cNvPr id="128035" name="Rectangle 78"/>
          <p:cNvSpPr>
            <a:spLocks noChangeArrowheads="1"/>
          </p:cNvSpPr>
          <p:nvPr/>
        </p:nvSpPr>
        <p:spPr bwMode="auto">
          <a:xfrm>
            <a:off x="6621463" y="2984500"/>
            <a:ext cx="1112837" cy="752475"/>
          </a:xfrm>
          <a:prstGeom prst="rect">
            <a:avLst/>
          </a:prstGeom>
          <a:solidFill>
            <a:srgbClr val="FF0000"/>
          </a:solidFill>
          <a:ln w="9525" algn="ctr">
            <a:noFill/>
            <a:round/>
            <a:headEnd/>
            <a:tailEnd/>
          </a:ln>
        </p:spPr>
        <p:txBody>
          <a:bodyPr/>
          <a:lstStyle/>
          <a:p>
            <a:pPr algn="ctr" eaLnBrk="0" hangingPunct="0"/>
            <a:r>
              <a:rPr lang="en-GB" sz="1400">
                <a:solidFill>
                  <a:srgbClr val="FFFFFF"/>
                </a:solidFill>
                <a:cs typeface="ＭＳ Ｐゴシック"/>
              </a:rPr>
              <a:t>77% </a:t>
            </a:r>
          </a:p>
          <a:p>
            <a:pPr algn="ctr" eaLnBrk="0" hangingPunct="0"/>
            <a:r>
              <a:rPr lang="en-GB" sz="1400">
                <a:solidFill>
                  <a:srgbClr val="FFFFFF"/>
                </a:solidFill>
                <a:cs typeface="ＭＳ Ｐゴシック"/>
              </a:rPr>
              <a:t>definitely/</a:t>
            </a:r>
          </a:p>
          <a:p>
            <a:pPr algn="ctr" eaLnBrk="0" hangingPunct="0"/>
            <a:r>
              <a:rPr lang="en-GB" sz="1400">
                <a:solidFill>
                  <a:srgbClr val="FFFFFF"/>
                </a:solidFill>
                <a:cs typeface="ＭＳ Ｐゴシック"/>
              </a:rPr>
              <a:t>probably</a:t>
            </a:r>
          </a:p>
        </p:txBody>
      </p:sp>
      <p:sp>
        <p:nvSpPr>
          <p:cNvPr id="128036" name="Rectangle 79"/>
          <p:cNvSpPr>
            <a:spLocks noChangeArrowheads="1"/>
          </p:cNvSpPr>
          <p:nvPr/>
        </p:nvSpPr>
        <p:spPr bwMode="auto">
          <a:xfrm>
            <a:off x="6624638" y="3813175"/>
            <a:ext cx="1112837" cy="752475"/>
          </a:xfrm>
          <a:prstGeom prst="rect">
            <a:avLst/>
          </a:prstGeom>
          <a:solidFill>
            <a:srgbClr val="FF0000"/>
          </a:solidFill>
          <a:ln w="9525" algn="ctr">
            <a:noFill/>
            <a:round/>
            <a:headEnd/>
            <a:tailEnd/>
          </a:ln>
        </p:spPr>
        <p:txBody>
          <a:bodyPr/>
          <a:lstStyle/>
          <a:p>
            <a:pPr algn="ctr" eaLnBrk="0" hangingPunct="0"/>
            <a:r>
              <a:rPr lang="en-GB" sz="1400">
                <a:solidFill>
                  <a:srgbClr val="FFFFFF"/>
                </a:solidFill>
                <a:cs typeface="ＭＳ Ｐゴシック"/>
              </a:rPr>
              <a:t>64% much/ slightly better</a:t>
            </a:r>
          </a:p>
        </p:txBody>
      </p:sp>
      <p:sp>
        <p:nvSpPr>
          <p:cNvPr id="81" name="Rectangle 80"/>
          <p:cNvSpPr>
            <a:spLocks noChangeArrowheads="1"/>
          </p:cNvSpPr>
          <p:nvPr/>
        </p:nvSpPr>
        <p:spPr bwMode="auto">
          <a:xfrm>
            <a:off x="2430463" y="2516188"/>
            <a:ext cx="1265237" cy="604837"/>
          </a:xfrm>
          <a:prstGeom prst="rect">
            <a:avLst/>
          </a:prstGeom>
          <a:solidFill>
            <a:srgbClr val="008000"/>
          </a:solidFill>
          <a:ln w="9525" algn="ctr">
            <a:noFill/>
            <a:round/>
            <a:headEnd/>
            <a:tailEnd/>
          </a:ln>
        </p:spPr>
        <p:txBody>
          <a:bodyPr/>
          <a:lstStyle/>
          <a:p>
            <a:pPr algn="ctr" eaLnBrk="0" hangingPunct="0"/>
            <a:r>
              <a:rPr lang="en-GB" sz="1400">
                <a:solidFill>
                  <a:srgbClr val="FFFFFF"/>
                </a:solidFill>
                <a:cs typeface="ＭＳ Ｐゴシック"/>
              </a:rPr>
              <a:t>Countryside</a:t>
            </a:r>
          </a:p>
          <a:p>
            <a:pPr algn="ctr" eaLnBrk="0" hangingPunct="0"/>
            <a:r>
              <a:rPr lang="en-GB" sz="1600">
                <a:solidFill>
                  <a:srgbClr val="FFFFFF"/>
                </a:solidFill>
                <a:cs typeface="ＭＳ Ｐゴシック"/>
              </a:rPr>
              <a:t>89%</a:t>
            </a:r>
          </a:p>
        </p:txBody>
      </p:sp>
      <p:sp>
        <p:nvSpPr>
          <p:cNvPr id="82" name="Rectangle 81"/>
          <p:cNvSpPr>
            <a:spLocks noChangeArrowheads="1"/>
          </p:cNvSpPr>
          <p:nvPr/>
        </p:nvSpPr>
        <p:spPr bwMode="auto">
          <a:xfrm>
            <a:off x="2465388" y="4275138"/>
            <a:ext cx="1230312" cy="600075"/>
          </a:xfrm>
          <a:prstGeom prst="rect">
            <a:avLst/>
          </a:prstGeom>
          <a:solidFill>
            <a:srgbClr val="008000"/>
          </a:solidFill>
          <a:ln w="9525" algn="ctr">
            <a:noFill/>
            <a:round/>
            <a:headEnd/>
            <a:tailEnd/>
          </a:ln>
        </p:spPr>
        <p:txBody>
          <a:bodyPr/>
          <a:lstStyle/>
          <a:p>
            <a:pPr algn="ctr" eaLnBrk="0" hangingPunct="0"/>
            <a:r>
              <a:rPr lang="en-GB" sz="1400">
                <a:solidFill>
                  <a:srgbClr val="FFFFFF"/>
                </a:solidFill>
                <a:cs typeface="ＭＳ Ｐゴシック"/>
              </a:rPr>
              <a:t>Countryside</a:t>
            </a:r>
            <a:br>
              <a:rPr lang="en-GB" sz="1400">
                <a:solidFill>
                  <a:srgbClr val="FFFFFF"/>
                </a:solidFill>
                <a:cs typeface="ＭＳ Ｐゴシック"/>
              </a:rPr>
            </a:br>
            <a:r>
              <a:rPr lang="en-GB" sz="1400">
                <a:solidFill>
                  <a:srgbClr val="FFFFFF"/>
                </a:solidFill>
                <a:cs typeface="ＭＳ Ｐゴシック"/>
              </a:rPr>
              <a:t>89%</a:t>
            </a:r>
          </a:p>
        </p:txBody>
      </p:sp>
      <p:sp>
        <p:nvSpPr>
          <p:cNvPr id="83" name="Rectangle 82"/>
          <p:cNvSpPr>
            <a:spLocks noChangeArrowheads="1"/>
          </p:cNvSpPr>
          <p:nvPr/>
        </p:nvSpPr>
        <p:spPr bwMode="auto">
          <a:xfrm>
            <a:off x="5762625" y="2516188"/>
            <a:ext cx="1236663" cy="604837"/>
          </a:xfrm>
          <a:prstGeom prst="rect">
            <a:avLst/>
          </a:prstGeom>
          <a:solidFill>
            <a:srgbClr val="008000"/>
          </a:solidFill>
          <a:ln w="9525" algn="ctr">
            <a:noFill/>
            <a:round/>
            <a:headEnd/>
            <a:tailEnd/>
          </a:ln>
        </p:spPr>
        <p:txBody>
          <a:bodyPr/>
          <a:lstStyle/>
          <a:p>
            <a:pPr algn="ctr" eaLnBrk="0" hangingPunct="0"/>
            <a:r>
              <a:rPr lang="en-GB" sz="1400">
                <a:solidFill>
                  <a:srgbClr val="FFFFFF"/>
                </a:solidFill>
                <a:cs typeface="ＭＳ Ｐゴシック"/>
              </a:rPr>
              <a:t>Countryside </a:t>
            </a:r>
          </a:p>
          <a:p>
            <a:pPr algn="ctr" eaLnBrk="0" hangingPunct="0"/>
            <a:r>
              <a:rPr lang="en-GB" sz="1400">
                <a:solidFill>
                  <a:srgbClr val="FFFFFF"/>
                </a:solidFill>
                <a:cs typeface="ＭＳ Ｐゴシック"/>
              </a:rPr>
              <a:t>75%</a:t>
            </a:r>
          </a:p>
        </p:txBody>
      </p:sp>
      <p:sp>
        <p:nvSpPr>
          <p:cNvPr id="84" name="Rectangle 83"/>
          <p:cNvSpPr>
            <a:spLocks noChangeArrowheads="1"/>
          </p:cNvSpPr>
          <p:nvPr/>
        </p:nvSpPr>
        <p:spPr bwMode="auto">
          <a:xfrm>
            <a:off x="5762625" y="4168775"/>
            <a:ext cx="1236663" cy="584200"/>
          </a:xfrm>
          <a:prstGeom prst="rect">
            <a:avLst/>
          </a:prstGeom>
          <a:solidFill>
            <a:srgbClr val="008000"/>
          </a:solidFill>
          <a:ln w="9525" algn="ctr">
            <a:noFill/>
            <a:round/>
            <a:headEnd/>
            <a:tailEnd/>
          </a:ln>
        </p:spPr>
        <p:txBody>
          <a:bodyPr/>
          <a:lstStyle/>
          <a:p>
            <a:pPr algn="ctr" eaLnBrk="0" hangingPunct="0"/>
            <a:r>
              <a:rPr lang="en-GB" sz="1400">
                <a:solidFill>
                  <a:srgbClr val="FFFFFF"/>
                </a:solidFill>
                <a:cs typeface="ＭＳ Ｐゴシック"/>
              </a:rPr>
              <a:t>Countryside</a:t>
            </a:r>
          </a:p>
          <a:p>
            <a:pPr algn="ctr" eaLnBrk="0" hangingPunct="0"/>
            <a:r>
              <a:rPr lang="en-GB" sz="1400">
                <a:solidFill>
                  <a:srgbClr val="FFFFFF"/>
                </a:solidFill>
                <a:cs typeface="ＭＳ Ｐゴシック"/>
              </a:rPr>
              <a:t>63%</a:t>
            </a:r>
          </a:p>
        </p:txBody>
      </p:sp>
      <p:sp>
        <p:nvSpPr>
          <p:cNvPr id="85" name="Rectangle 84"/>
          <p:cNvSpPr>
            <a:spLocks noChangeArrowheads="1"/>
          </p:cNvSpPr>
          <p:nvPr/>
        </p:nvSpPr>
        <p:spPr bwMode="auto">
          <a:xfrm>
            <a:off x="4011613" y="4445000"/>
            <a:ext cx="1579562" cy="887413"/>
          </a:xfrm>
          <a:prstGeom prst="rect">
            <a:avLst/>
          </a:prstGeom>
          <a:solidFill>
            <a:srgbClr val="008000"/>
          </a:solidFill>
          <a:ln w="9525" algn="ctr">
            <a:noFill/>
            <a:round/>
            <a:headEnd/>
            <a:tailEnd/>
          </a:ln>
        </p:spPr>
        <p:txBody>
          <a:bodyPr anchor="ctr"/>
          <a:lstStyle/>
          <a:p>
            <a:pPr algn="ctr" eaLnBrk="0" hangingPunct="0"/>
            <a:r>
              <a:rPr lang="en-GB" sz="2000">
                <a:solidFill>
                  <a:srgbClr val="FFFFFF"/>
                </a:solidFill>
                <a:cs typeface="ＭＳ Ｐゴシック"/>
              </a:rPr>
              <a:t>Countryside</a:t>
            </a:r>
          </a:p>
          <a:p>
            <a:pPr algn="ctr" eaLnBrk="0" hangingPunct="0"/>
            <a:r>
              <a:rPr lang="en-GB" sz="2000">
                <a:solidFill>
                  <a:srgbClr val="FFFFFF"/>
                </a:solidFill>
                <a:cs typeface="ＭＳ Ｐゴシック"/>
              </a:rPr>
              <a:t>96</a:t>
            </a:r>
          </a:p>
        </p:txBody>
      </p:sp>
      <p:sp>
        <p:nvSpPr>
          <p:cNvPr id="128042" name="TextBox 85"/>
          <p:cNvSpPr txBox="1">
            <a:spLocks noChangeArrowheads="1"/>
          </p:cNvSpPr>
          <p:nvPr/>
        </p:nvSpPr>
        <p:spPr bwMode="auto">
          <a:xfrm>
            <a:off x="0" y="6199188"/>
            <a:ext cx="4716463" cy="461962"/>
          </a:xfrm>
          <a:prstGeom prst="rect">
            <a:avLst/>
          </a:prstGeom>
          <a:noFill/>
          <a:ln w="9525">
            <a:noFill/>
            <a:miter lim="800000"/>
            <a:headEnd/>
            <a:tailEnd/>
          </a:ln>
        </p:spPr>
        <p:txBody>
          <a:bodyPr>
            <a:spAutoFit/>
          </a:bodyPr>
          <a:lstStyle/>
          <a:p>
            <a:pPr eaLnBrk="0" hangingPunct="0"/>
            <a:r>
              <a:rPr lang="en-GB" sz="1200">
                <a:solidFill>
                  <a:srgbClr val="FFFFFF"/>
                </a:solidFill>
                <a:cs typeface="ＭＳ Ｐゴシック"/>
              </a:rPr>
              <a:t>Source: VE Brand, Communications and Satisfaction Tracker</a:t>
            </a:r>
            <a:br>
              <a:rPr lang="en-GB" sz="1200">
                <a:solidFill>
                  <a:srgbClr val="FFFFFF"/>
                </a:solidFill>
                <a:cs typeface="ＭＳ Ｐゴシック"/>
              </a:rPr>
            </a:br>
            <a:r>
              <a:rPr lang="en-GB" sz="1200">
                <a:solidFill>
                  <a:srgbClr val="FFFFFF"/>
                </a:solidFill>
                <a:cs typeface="ＭＳ Ｐゴシック"/>
              </a:rPr>
              <a:t>NB Base size for Peak District = 55</a:t>
            </a:r>
          </a:p>
        </p:txBody>
      </p:sp>
      <p:sp>
        <p:nvSpPr>
          <p:cNvPr id="128043" name="TextBox 86"/>
          <p:cNvSpPr txBox="1">
            <a:spLocks noChangeArrowheads="1"/>
          </p:cNvSpPr>
          <p:nvPr/>
        </p:nvSpPr>
        <p:spPr bwMode="auto">
          <a:xfrm>
            <a:off x="107950" y="6338888"/>
            <a:ext cx="4751388" cy="260350"/>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VisitEngland Brand &amp; Satisfaction Tracker</a:t>
            </a:r>
          </a:p>
        </p:txBody>
      </p:sp>
      <p:sp>
        <p:nvSpPr>
          <p:cNvPr id="128044" name="Title 1"/>
          <p:cNvSpPr>
            <a:spLocks noGrp="1"/>
          </p:cNvSpPr>
          <p:nvPr>
            <p:ph type="title"/>
          </p:nvPr>
        </p:nvSpPr>
        <p:spPr bwMode="auto">
          <a:xfrm>
            <a:off x="117475" y="882650"/>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GB" sz="2800" smtClean="0"/>
              <a:t>How Satisfied are visitors to English destinations? How does the countryside compare?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bwMode="auto">
          <a:xfrm>
            <a:off x="73025" y="817563"/>
            <a:ext cx="8899525"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GB" sz="2400" smtClean="0"/>
              <a:t>Environment and welcome / customer service score better than the norm in countryside destinations</a:t>
            </a:r>
          </a:p>
        </p:txBody>
      </p:sp>
      <p:graphicFrame>
        <p:nvGraphicFramePr>
          <p:cNvPr id="129026" name="Content Placeholder 3"/>
          <p:cNvGraphicFramePr>
            <a:graphicFrameLocks noGrp="1"/>
          </p:cNvGraphicFramePr>
          <p:nvPr>
            <p:ph idx="1"/>
          </p:nvPr>
        </p:nvGraphicFramePr>
        <p:xfrm>
          <a:off x="317500" y="1866900"/>
          <a:ext cx="8415338" cy="4783138"/>
        </p:xfrm>
        <a:graphic>
          <a:graphicData uri="http://schemas.openxmlformats.org/presentationml/2006/ole">
            <p:oleObj spid="_x0000_s129026" r:id="rId3" imgW="8419306" imgH="4785775" progId="Excel.Chart.8">
              <p:embed/>
            </p:oleObj>
          </a:graphicData>
        </a:graphic>
      </p:graphicFrame>
      <p:sp>
        <p:nvSpPr>
          <p:cNvPr id="129027" name="Text Box 15"/>
          <p:cNvSpPr txBox="1">
            <a:spLocks noChangeArrowheads="1"/>
          </p:cNvSpPr>
          <p:nvPr/>
        </p:nvSpPr>
        <p:spPr bwMode="auto">
          <a:xfrm>
            <a:off x="73025" y="1557338"/>
            <a:ext cx="9144000" cy="307975"/>
          </a:xfrm>
          <a:prstGeom prst="rect">
            <a:avLst/>
          </a:prstGeom>
          <a:noFill/>
          <a:ln w="9525">
            <a:noFill/>
            <a:miter lim="800000"/>
            <a:headEnd/>
            <a:tailEnd/>
          </a:ln>
        </p:spPr>
        <p:txBody>
          <a:bodyPr>
            <a:spAutoFit/>
          </a:bodyPr>
          <a:lstStyle/>
          <a:p>
            <a:pPr algn="ctr"/>
            <a:r>
              <a:rPr lang="en-GB" sz="1400" b="1" u="sng">
                <a:solidFill>
                  <a:srgbClr val="000000"/>
                </a:solidFill>
                <a:cs typeface="ＭＳ Ｐゴシック"/>
              </a:rPr>
              <a:t>% Describing Destination as Excellent or Very Good</a:t>
            </a:r>
            <a:endParaRPr lang="en-US" sz="1400" b="1" u="sng">
              <a:solidFill>
                <a:srgbClr val="000000"/>
              </a:solidFill>
              <a:cs typeface="ＭＳ Ｐゴシック"/>
            </a:endParaRPr>
          </a:p>
        </p:txBody>
      </p:sp>
      <p:cxnSp>
        <p:nvCxnSpPr>
          <p:cNvPr id="129028" name="Straight Connector 6"/>
          <p:cNvCxnSpPr>
            <a:cxnSpLocks noChangeShapeType="1"/>
          </p:cNvCxnSpPr>
          <p:nvPr/>
        </p:nvCxnSpPr>
        <p:spPr bwMode="auto">
          <a:xfrm>
            <a:off x="387350" y="5130800"/>
            <a:ext cx="8166100" cy="0"/>
          </a:xfrm>
          <a:prstGeom prst="line">
            <a:avLst/>
          </a:prstGeom>
          <a:noFill/>
          <a:ln w="9525" algn="ctr">
            <a:solidFill>
              <a:schemeClr val="tx1"/>
            </a:solidFill>
            <a:prstDash val="dashDot"/>
            <a:round/>
            <a:headEnd/>
            <a:tailEnd/>
          </a:ln>
        </p:spPr>
      </p:cxnSp>
      <p:cxnSp>
        <p:nvCxnSpPr>
          <p:cNvPr id="129029" name="Straight Connector 7"/>
          <p:cNvCxnSpPr>
            <a:cxnSpLocks noChangeShapeType="1"/>
          </p:cNvCxnSpPr>
          <p:nvPr/>
        </p:nvCxnSpPr>
        <p:spPr bwMode="auto">
          <a:xfrm>
            <a:off x="560388" y="3600450"/>
            <a:ext cx="8167687" cy="0"/>
          </a:xfrm>
          <a:prstGeom prst="line">
            <a:avLst/>
          </a:prstGeom>
          <a:noFill/>
          <a:ln w="9525" algn="ctr">
            <a:solidFill>
              <a:schemeClr val="tx1"/>
            </a:solidFill>
            <a:prstDash val="dashDot"/>
            <a:round/>
            <a:headEnd/>
            <a:tailEnd/>
          </a:ln>
        </p:spPr>
      </p:cxnSp>
      <p:sp>
        <p:nvSpPr>
          <p:cNvPr id="129030" name="TextBox 8"/>
          <p:cNvSpPr txBox="1">
            <a:spLocks noChangeArrowheads="1"/>
          </p:cNvSpPr>
          <p:nvPr/>
        </p:nvSpPr>
        <p:spPr bwMode="auto">
          <a:xfrm>
            <a:off x="73025" y="6596063"/>
            <a:ext cx="4751388" cy="261937"/>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VisitEngland Brand &amp; Satisfaction Tracker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0049" name="Content Placeholder 3"/>
          <p:cNvGraphicFramePr>
            <a:graphicFrameLocks noGrp="1"/>
          </p:cNvGraphicFramePr>
          <p:nvPr>
            <p:ph idx="1"/>
          </p:nvPr>
        </p:nvGraphicFramePr>
        <p:xfrm>
          <a:off x="325438" y="1965325"/>
          <a:ext cx="8416925" cy="4784725"/>
        </p:xfrm>
        <a:graphic>
          <a:graphicData uri="http://schemas.openxmlformats.org/presentationml/2006/ole">
            <p:oleObj spid="_x0000_s130049" r:id="rId3" imgW="8419306" imgH="4785775" progId="Excel.Chart.8">
              <p:embed/>
            </p:oleObj>
          </a:graphicData>
        </a:graphic>
      </p:graphicFrame>
      <p:sp>
        <p:nvSpPr>
          <p:cNvPr id="130050" name="Text Box 15"/>
          <p:cNvSpPr txBox="1">
            <a:spLocks noChangeArrowheads="1"/>
          </p:cNvSpPr>
          <p:nvPr/>
        </p:nvSpPr>
        <p:spPr bwMode="auto">
          <a:xfrm>
            <a:off x="73025" y="1765300"/>
            <a:ext cx="9144000" cy="306388"/>
          </a:xfrm>
          <a:prstGeom prst="rect">
            <a:avLst/>
          </a:prstGeom>
          <a:noFill/>
          <a:ln w="9525">
            <a:noFill/>
            <a:miter lim="800000"/>
            <a:headEnd/>
            <a:tailEnd/>
          </a:ln>
        </p:spPr>
        <p:txBody>
          <a:bodyPr>
            <a:spAutoFit/>
          </a:bodyPr>
          <a:lstStyle/>
          <a:p>
            <a:pPr algn="ctr"/>
            <a:r>
              <a:rPr lang="en-GB" sz="1400" b="1" u="sng">
                <a:solidFill>
                  <a:srgbClr val="000000"/>
                </a:solidFill>
                <a:cs typeface="ＭＳ Ｐゴシック"/>
              </a:rPr>
              <a:t>% Describing Destination as Excellent or Very Good</a:t>
            </a:r>
            <a:endParaRPr lang="en-US" sz="1400" b="1" u="sng">
              <a:solidFill>
                <a:srgbClr val="000000"/>
              </a:solidFill>
              <a:cs typeface="ＭＳ Ｐゴシック"/>
            </a:endParaRPr>
          </a:p>
        </p:txBody>
      </p:sp>
      <p:cxnSp>
        <p:nvCxnSpPr>
          <p:cNvPr id="130051" name="Straight Connector 6"/>
          <p:cNvCxnSpPr>
            <a:cxnSpLocks noChangeShapeType="1"/>
          </p:cNvCxnSpPr>
          <p:nvPr/>
        </p:nvCxnSpPr>
        <p:spPr bwMode="auto">
          <a:xfrm>
            <a:off x="388938" y="4895850"/>
            <a:ext cx="8166100" cy="0"/>
          </a:xfrm>
          <a:prstGeom prst="line">
            <a:avLst/>
          </a:prstGeom>
          <a:noFill/>
          <a:ln w="9525" algn="ctr">
            <a:solidFill>
              <a:schemeClr val="tx1"/>
            </a:solidFill>
            <a:prstDash val="dashDot"/>
            <a:round/>
            <a:headEnd/>
            <a:tailEnd/>
          </a:ln>
        </p:spPr>
      </p:cxnSp>
      <p:sp>
        <p:nvSpPr>
          <p:cNvPr id="130052" name="Title 1"/>
          <p:cNvSpPr>
            <a:spLocks noGrp="1"/>
          </p:cNvSpPr>
          <p:nvPr>
            <p:ph type="title"/>
          </p:nvPr>
        </p:nvSpPr>
        <p:spPr bwMode="auto">
          <a:xfrm>
            <a:off x="152400" y="928688"/>
            <a:ext cx="8991600"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GB" sz="2400" smtClean="0"/>
              <a:t>Access issues relate to public transport rather than time / distance</a:t>
            </a:r>
          </a:p>
        </p:txBody>
      </p:sp>
      <p:cxnSp>
        <p:nvCxnSpPr>
          <p:cNvPr id="130053" name="Straight Connector 8"/>
          <p:cNvCxnSpPr>
            <a:cxnSpLocks noChangeShapeType="1"/>
          </p:cNvCxnSpPr>
          <p:nvPr/>
        </p:nvCxnSpPr>
        <p:spPr bwMode="auto">
          <a:xfrm>
            <a:off x="560388" y="3527425"/>
            <a:ext cx="8167687" cy="0"/>
          </a:xfrm>
          <a:prstGeom prst="line">
            <a:avLst/>
          </a:prstGeom>
          <a:noFill/>
          <a:ln w="9525" algn="ctr">
            <a:solidFill>
              <a:schemeClr val="tx1"/>
            </a:solidFill>
            <a:prstDash val="dashDot"/>
            <a:round/>
            <a:headEnd/>
            <a:tailEnd/>
          </a:ln>
        </p:spPr>
      </p:cxnSp>
      <p:sp>
        <p:nvSpPr>
          <p:cNvPr id="130054" name="TextBox 9"/>
          <p:cNvSpPr txBox="1">
            <a:spLocks noChangeArrowheads="1"/>
          </p:cNvSpPr>
          <p:nvPr/>
        </p:nvSpPr>
        <p:spPr bwMode="auto">
          <a:xfrm>
            <a:off x="73025" y="6596063"/>
            <a:ext cx="4751388" cy="261937"/>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VisitEngland Brand &amp; Satisfaction Tracker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4"/>
          <p:cNvSpPr>
            <a:spLocks noGrp="1"/>
          </p:cNvSpPr>
          <p:nvPr>
            <p:ph type="body" sz="quarter" idx="11"/>
          </p:nvPr>
        </p:nvSpPr>
        <p:spPr>
          <a:xfrm>
            <a:off x="723900" y="1665288"/>
            <a:ext cx="4156075" cy="3551237"/>
          </a:xfrm>
        </p:spPr>
        <p:txBody>
          <a:bodyPr/>
          <a:lstStyle/>
          <a:p>
            <a:pPr>
              <a:lnSpc>
                <a:spcPct val="100000"/>
              </a:lnSpc>
              <a:spcBef>
                <a:spcPts val="526"/>
              </a:spcBef>
              <a:spcAft>
                <a:spcPts val="438"/>
              </a:spcAft>
              <a:defRPr/>
            </a:pPr>
            <a:r>
              <a:rPr>
                <a:ea typeface="Geneva" charset="-128"/>
                <a:cs typeface="Geneva" charset="-128"/>
              </a:rPr>
              <a:t>A blurred picture despite evocative perceptions</a:t>
            </a:r>
          </a:p>
          <a:p>
            <a:pPr>
              <a:lnSpc>
                <a:spcPct val="100000"/>
              </a:lnSpc>
              <a:spcBef>
                <a:spcPts val="526"/>
              </a:spcBef>
              <a:spcAft>
                <a:spcPts val="438"/>
              </a:spcAft>
              <a:defRPr/>
            </a:pPr>
            <a:r>
              <a:rPr sz="1400" b="0">
                <a:solidFill>
                  <a:srgbClr val="465141"/>
                </a:solidFill>
                <a:ea typeface="Geneva" charset="-128"/>
              </a:rPr>
              <a:t>Holidaymakers can imagine appealing countryside images (when asked to visualise)</a:t>
            </a:r>
          </a:p>
          <a:p>
            <a:pPr marL="267218" lvl="2" indent="-267218">
              <a:lnSpc>
                <a:spcPct val="100000"/>
              </a:lnSpc>
              <a:spcBef>
                <a:spcPts val="0"/>
              </a:spcBef>
              <a:defRPr/>
            </a:pPr>
            <a:r>
              <a:rPr lang="en-GB" dirty="0" smtClean="0">
                <a:ea typeface="Geneva" charset="-128"/>
              </a:rPr>
              <a:t>pre-family most likely to struggle</a:t>
            </a:r>
            <a:endParaRPr lang="en-GB" dirty="0">
              <a:ea typeface="Geneva" charset="-128"/>
            </a:endParaRPr>
          </a:p>
          <a:p>
            <a:pPr>
              <a:lnSpc>
                <a:spcPct val="100000"/>
              </a:lnSpc>
              <a:spcBef>
                <a:spcPts val="526"/>
              </a:spcBef>
              <a:spcAft>
                <a:spcPts val="438"/>
              </a:spcAft>
              <a:defRPr/>
            </a:pPr>
            <a:r>
              <a:rPr sz="1400" b="0">
                <a:solidFill>
                  <a:srgbClr val="465141"/>
                </a:solidFill>
                <a:ea typeface="Geneva" charset="-128"/>
              </a:rPr>
              <a:t>But the various sub-categories of English countryside are not top of mind as their coastal equivalent</a:t>
            </a:r>
          </a:p>
          <a:p>
            <a:pPr marL="267218" lvl="2" indent="-267218">
              <a:lnSpc>
                <a:spcPct val="100000"/>
              </a:lnSpc>
              <a:spcBef>
                <a:spcPts val="0"/>
              </a:spcBef>
              <a:defRPr/>
            </a:pPr>
            <a:r>
              <a:rPr lang="en-US" dirty="0" smtClean="0">
                <a:ea typeface="Geneva" charset="-128"/>
              </a:rPr>
              <a:t>and it’s too easy to think about less than appealing images of industry and ‘bland’ landscapes</a:t>
            </a:r>
            <a:endParaRPr lang="en-GB" dirty="0">
              <a:ea typeface="Geneva" charset="-128"/>
            </a:endParaRPr>
          </a:p>
          <a:p>
            <a:pPr>
              <a:lnSpc>
                <a:spcPct val="100000"/>
              </a:lnSpc>
              <a:spcBef>
                <a:spcPts val="526"/>
              </a:spcBef>
              <a:spcAft>
                <a:spcPts val="438"/>
              </a:spcAft>
              <a:defRPr/>
            </a:pPr>
            <a:r>
              <a:rPr sz="1400" b="0">
                <a:solidFill>
                  <a:srgbClr val="465141"/>
                </a:solidFill>
                <a:ea typeface="Geneva" charset="-128"/>
              </a:rPr>
              <a:t>Don’t always have a clear image of what they can do</a:t>
            </a:r>
          </a:p>
          <a:p>
            <a:pPr marL="267218" lvl="2" indent="-267218">
              <a:lnSpc>
                <a:spcPct val="100000"/>
              </a:lnSpc>
              <a:spcBef>
                <a:spcPts val="0"/>
              </a:spcBef>
              <a:defRPr/>
            </a:pPr>
            <a:r>
              <a:rPr lang="en-GB" dirty="0" smtClean="0">
                <a:ea typeface="Geneva" charset="-128"/>
              </a:rPr>
              <a:t>pre-family most likely to feel it’s boring</a:t>
            </a:r>
          </a:p>
          <a:p>
            <a:pPr marL="0" lvl="2" indent="0">
              <a:lnSpc>
                <a:spcPct val="100000"/>
              </a:lnSpc>
              <a:spcBef>
                <a:spcPts val="0"/>
              </a:spcBef>
              <a:buFontTx/>
              <a:buNone/>
              <a:defRPr/>
            </a:pPr>
            <a:r>
              <a:rPr lang="en-US" dirty="0" smtClean="0">
                <a:ea typeface="Geneva" charset="-128"/>
              </a:rPr>
              <a:t>Across all life-stages more likely to consider the countryside (Lake District aside) for a shorter break than for coastal destinations</a:t>
            </a:r>
          </a:p>
          <a:p>
            <a:pPr marL="0" lvl="2" indent="0">
              <a:lnSpc>
                <a:spcPct val="100000"/>
              </a:lnSpc>
              <a:spcBef>
                <a:spcPts val="0"/>
              </a:spcBef>
              <a:buFontTx/>
              <a:buNone/>
              <a:defRPr/>
            </a:pPr>
            <a:r>
              <a:rPr lang="en-US" dirty="0" smtClean="0">
                <a:ea typeface="Geneva" charset="-128"/>
              </a:rPr>
              <a:t>They’re also often unsure where to find this appealing countryside </a:t>
            </a:r>
          </a:p>
          <a:p>
            <a:pPr marL="0" lvl="2" indent="0">
              <a:lnSpc>
                <a:spcPct val="100000"/>
              </a:lnSpc>
              <a:spcBef>
                <a:spcPts val="0"/>
              </a:spcBef>
              <a:buFontTx/>
              <a:buNone/>
              <a:defRPr/>
            </a:pPr>
            <a:endParaRPr lang="en-US" dirty="0" smtClean="0">
              <a:ea typeface="Geneva" charset="-128"/>
            </a:endParaRPr>
          </a:p>
        </p:txBody>
      </p:sp>
      <p:sp>
        <p:nvSpPr>
          <p:cNvPr id="131074" name="Rectangle 3"/>
          <p:cNvSpPr>
            <a:spLocks noGrp="1" noChangeArrowheads="1"/>
          </p:cNvSpPr>
          <p:nvPr>
            <p:ph type="title"/>
          </p:nvPr>
        </p:nvSpPr>
        <p:spPr/>
        <p:txBody>
          <a:bodyPr/>
          <a:lstStyle/>
          <a:p>
            <a:r>
              <a:rPr sz="2800" smtClean="0">
                <a:ea typeface="Geneva"/>
                <a:cs typeface="Geneva"/>
              </a:rPr>
              <a:t>The unknown countryside.</a:t>
            </a:r>
            <a:br>
              <a:rPr sz="2800" smtClean="0">
                <a:ea typeface="Geneva"/>
                <a:cs typeface="Geneva"/>
              </a:rPr>
            </a:br>
            <a:endParaRPr lang="en-US" sz="2800" smtClean="0">
              <a:ea typeface="Geneva"/>
              <a:cs typeface="Geneva"/>
            </a:endParaRPr>
          </a:p>
        </p:txBody>
      </p:sp>
      <p:sp>
        <p:nvSpPr>
          <p:cNvPr id="8" name="Text Placeholder 7"/>
          <p:cNvSpPr>
            <a:spLocks noGrp="1"/>
          </p:cNvSpPr>
          <p:nvPr>
            <p:ph type="body" sz="quarter" idx="12"/>
          </p:nvPr>
        </p:nvSpPr>
        <p:spPr>
          <a:xfrm>
            <a:off x="4927600" y="1927225"/>
            <a:ext cx="3695700" cy="3509963"/>
          </a:xfrm>
        </p:spPr>
        <p:txBody>
          <a:bodyPr/>
          <a:lstStyle/>
          <a:p>
            <a:pPr marL="172556" lvl="2" indent="-172556">
              <a:lnSpc>
                <a:spcPct val="100000"/>
              </a:lnSpc>
              <a:spcBef>
                <a:spcPts val="0"/>
              </a:spcBef>
              <a:buFontTx/>
              <a:buNone/>
              <a:defRPr/>
            </a:pPr>
            <a:endParaRPr lang="en-US" sz="1800" dirty="0">
              <a:ea typeface="Geneva" charset="-128"/>
            </a:endParaRPr>
          </a:p>
          <a:p>
            <a:pPr marL="284016" lvl="4" indent="0">
              <a:lnSpc>
                <a:spcPct val="100000"/>
              </a:lnSpc>
              <a:spcBef>
                <a:spcPts val="0"/>
              </a:spcBef>
              <a:buFont typeface="Arial" pitchFamily="34" charset="0"/>
              <a:buNone/>
              <a:defRPr/>
            </a:pPr>
            <a:endParaRPr lang="en-US" sz="1800" dirty="0">
              <a:ea typeface="Geneva" charset="-128"/>
            </a:endParaRPr>
          </a:p>
          <a:p>
            <a:pPr>
              <a:lnSpc>
                <a:spcPct val="100000"/>
              </a:lnSpc>
              <a:spcBef>
                <a:spcPts val="526"/>
              </a:spcBef>
              <a:spcAft>
                <a:spcPts val="526"/>
              </a:spcAft>
              <a:defRPr/>
            </a:pPr>
            <a:endParaRPr lang="en-US" sz="1800">
              <a:ea typeface="Geneva" charset="-128"/>
            </a:endParaRPr>
          </a:p>
          <a:p>
            <a:pPr marL="267218" lvl="2" indent="-267218">
              <a:lnSpc>
                <a:spcPct val="100000"/>
              </a:lnSpc>
              <a:spcBef>
                <a:spcPts val="0"/>
              </a:spcBef>
              <a:buFont typeface="Arial" pitchFamily="34" charset="0"/>
              <a:buChar char="•"/>
              <a:defRPr/>
            </a:pPr>
            <a:endParaRPr lang="en-US" sz="1600" dirty="0">
              <a:ea typeface="Geneva" charset="-128"/>
            </a:endParaRPr>
          </a:p>
          <a:p>
            <a:pPr>
              <a:lnSpc>
                <a:spcPts val="1841"/>
              </a:lnSpc>
              <a:spcBef>
                <a:spcPts val="526"/>
              </a:spcBef>
              <a:spcAft>
                <a:spcPts val="526"/>
              </a:spcAft>
              <a:defRPr/>
            </a:pPr>
            <a:endParaRPr/>
          </a:p>
          <a:p>
            <a:pPr>
              <a:lnSpc>
                <a:spcPts val="1841"/>
              </a:lnSpc>
              <a:spcBef>
                <a:spcPts val="526"/>
              </a:spcBef>
              <a:spcAft>
                <a:spcPts val="526"/>
              </a:spcAft>
              <a:defRPr/>
            </a:pPr>
            <a:endParaRPr/>
          </a:p>
        </p:txBody>
      </p:sp>
      <p:sp>
        <p:nvSpPr>
          <p:cNvPr id="7" name="Rounded Rectangular Callout 6"/>
          <p:cNvSpPr/>
          <p:nvPr/>
        </p:nvSpPr>
        <p:spPr bwMode="auto">
          <a:xfrm>
            <a:off x="5372100" y="4873625"/>
            <a:ext cx="2711450" cy="685800"/>
          </a:xfrm>
          <a:prstGeom prst="wedgeRoundRectCallout">
            <a:avLst>
              <a:gd name="adj1" fmla="val -55572"/>
              <a:gd name="adj2" fmla="val -62855"/>
              <a:gd name="adj3" fmla="val 16667"/>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80155" tIns="40078" rIns="80155" bIns="40078">
            <a:spAutoFit/>
          </a:bodyPr>
          <a:lstStyle/>
          <a:p>
            <a:pPr eaLnBrk="0" hangingPunct="0">
              <a:defRPr/>
            </a:pPr>
            <a:r>
              <a:rPr lang="en-US" sz="1200" i="1" dirty="0">
                <a:solidFill>
                  <a:prstClr val="black"/>
                </a:solidFill>
                <a:ea typeface="Geneva" charset="-128"/>
                <a:cs typeface="+mn-cs"/>
              </a:rPr>
              <a:t>“</a:t>
            </a:r>
            <a:r>
              <a:rPr lang="en-GB" sz="1200" i="1" dirty="0">
                <a:solidFill>
                  <a:prstClr val="black"/>
                </a:solidFill>
                <a:latin typeface="Arial" pitchFamily="34" charset="0"/>
                <a:ea typeface="ＭＳ Ｐゴシック" charset="-128"/>
                <a:cs typeface="+mn-cs"/>
              </a:rPr>
              <a:t>Norfolk, the most boring countryside I've ever seen.”</a:t>
            </a:r>
          </a:p>
          <a:p>
            <a:pPr eaLnBrk="0" hangingPunct="0">
              <a:defRPr/>
            </a:pPr>
            <a:r>
              <a:rPr lang="en-GB" sz="1100" dirty="0">
                <a:solidFill>
                  <a:prstClr val="black"/>
                </a:solidFill>
                <a:latin typeface="Arial" pitchFamily="34" charset="0"/>
                <a:ea typeface="ＭＳ Ｐゴシック" charset="-128"/>
                <a:cs typeface="+mn-cs"/>
              </a:rPr>
              <a:t>(York: Family)</a:t>
            </a:r>
            <a:endParaRPr lang="en-GB" sz="1200" dirty="0">
              <a:solidFill>
                <a:prstClr val="black"/>
              </a:solidFill>
              <a:latin typeface="Arial" pitchFamily="34" charset="0"/>
              <a:ea typeface="ＭＳ Ｐゴシック" charset="-128"/>
              <a:cs typeface="+mn-cs"/>
            </a:endParaRPr>
          </a:p>
        </p:txBody>
      </p:sp>
      <p:sp>
        <p:nvSpPr>
          <p:cNvPr id="6" name="Rounded Rectangular Callout 5"/>
          <p:cNvSpPr/>
          <p:nvPr/>
        </p:nvSpPr>
        <p:spPr bwMode="auto">
          <a:xfrm>
            <a:off x="5372100" y="2122488"/>
            <a:ext cx="2711450" cy="685800"/>
          </a:xfrm>
          <a:prstGeom prst="wedgeRoundRectCallout">
            <a:avLst>
              <a:gd name="adj1" fmla="val -39830"/>
              <a:gd name="adj2" fmla="val 76642"/>
              <a:gd name="adj3" fmla="val 16667"/>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80155" tIns="40078" rIns="80155" bIns="40078">
            <a:spAutoFit/>
          </a:bodyPr>
          <a:lstStyle/>
          <a:p>
            <a:pPr eaLnBrk="0" hangingPunct="0">
              <a:defRPr/>
            </a:pPr>
            <a:r>
              <a:rPr lang="en-US" sz="1200" i="1" dirty="0">
                <a:solidFill>
                  <a:prstClr val="black"/>
                </a:solidFill>
                <a:ea typeface="Geneva" charset="-128"/>
                <a:cs typeface="+mn-cs"/>
              </a:rPr>
              <a:t>“</a:t>
            </a:r>
            <a:r>
              <a:rPr lang="en-GB" sz="1200" i="1" dirty="0">
                <a:solidFill>
                  <a:prstClr val="black"/>
                </a:solidFill>
                <a:latin typeface="Arial" pitchFamily="34" charset="0"/>
                <a:ea typeface="ＭＳ Ｐゴシック" charset="-128"/>
                <a:cs typeface="+mn-cs"/>
              </a:rPr>
              <a:t>The countryside is just green and boring.”</a:t>
            </a:r>
          </a:p>
          <a:p>
            <a:pPr eaLnBrk="0" hangingPunct="0">
              <a:defRPr/>
            </a:pPr>
            <a:r>
              <a:rPr lang="en-GB" sz="1100" dirty="0">
                <a:solidFill>
                  <a:prstClr val="black"/>
                </a:solidFill>
                <a:latin typeface="Arial" pitchFamily="34" charset="0"/>
                <a:ea typeface="ＭＳ Ｐゴシック" charset="-128"/>
                <a:cs typeface="+mn-cs"/>
              </a:rPr>
              <a:t>(London: Pre-family)</a:t>
            </a:r>
            <a:endParaRPr lang="en-GB" sz="1200" dirty="0">
              <a:solidFill>
                <a:prstClr val="black"/>
              </a:solidFill>
              <a:latin typeface="Arial" pitchFamily="34" charset="0"/>
              <a:ea typeface="ＭＳ Ｐゴシック" charset="-128"/>
              <a:cs typeface="+mn-cs"/>
            </a:endParaRPr>
          </a:p>
        </p:txBody>
      </p:sp>
      <p:pic>
        <p:nvPicPr>
          <p:cNvPr id="131078" name="Picture 8" descr="countryside.jpg"/>
          <p:cNvPicPr>
            <a:picLocks noChangeAspect="1"/>
          </p:cNvPicPr>
          <p:nvPr/>
        </p:nvPicPr>
        <p:blipFill>
          <a:blip r:embed="rId3"/>
          <a:srcRect/>
          <a:stretch>
            <a:fillRect/>
          </a:stretch>
        </p:blipFill>
        <p:spPr bwMode="auto">
          <a:xfrm>
            <a:off x="6851650" y="3167063"/>
            <a:ext cx="1778000" cy="1306512"/>
          </a:xfrm>
          <a:prstGeom prst="rect">
            <a:avLst/>
          </a:prstGeom>
          <a:noFill/>
          <a:ln w="9525">
            <a:noFill/>
            <a:miter lim="800000"/>
            <a:headEnd/>
            <a:tailEnd/>
          </a:ln>
        </p:spPr>
      </p:pic>
      <p:pic>
        <p:nvPicPr>
          <p:cNvPr id="131079" name="Picture 12" descr="http://www.moorgair.co.uk/cows.sheep.jpg"/>
          <p:cNvPicPr>
            <a:picLocks noChangeAspect="1" noChangeArrowheads="1"/>
          </p:cNvPicPr>
          <p:nvPr/>
        </p:nvPicPr>
        <p:blipFill>
          <a:blip r:embed="rId4"/>
          <a:srcRect/>
          <a:stretch>
            <a:fillRect/>
          </a:stretch>
        </p:blipFill>
        <p:spPr bwMode="auto">
          <a:xfrm>
            <a:off x="5154613" y="3167063"/>
            <a:ext cx="1697037" cy="1306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a:srcRect/>
          <a:stretch>
            <a:fillRect/>
          </a:stretch>
        </p:blipFill>
        <p:spPr bwMode="auto">
          <a:xfrm>
            <a:off x="4794250" y="1501775"/>
            <a:ext cx="4349750" cy="5356225"/>
          </a:xfrm>
          <a:prstGeom prst="rect">
            <a:avLst/>
          </a:prstGeom>
          <a:noFill/>
          <a:ln w="9525">
            <a:noFill/>
            <a:miter lim="800000"/>
            <a:headEnd/>
            <a:tailEnd/>
          </a:ln>
        </p:spPr>
      </p:pic>
      <p:sp>
        <p:nvSpPr>
          <p:cNvPr id="3" name="Content Placeholder 2"/>
          <p:cNvSpPr>
            <a:spLocks noGrp="1"/>
          </p:cNvSpPr>
          <p:nvPr>
            <p:ph idx="1"/>
          </p:nvPr>
        </p:nvSpPr>
        <p:spPr>
          <a:xfrm>
            <a:off x="509588" y="1847850"/>
            <a:ext cx="4062412" cy="4738688"/>
          </a:xfrm>
        </p:spPr>
        <p:txBody>
          <a:bodyPr>
            <a:normAutofit fontScale="92500" lnSpcReduction="10000"/>
          </a:bodyPr>
          <a:lstStyle/>
          <a:p>
            <a:pPr>
              <a:buFont typeface="Verdana" pitchFamily="34" charset="0"/>
              <a:buChar char="●"/>
              <a:defRPr/>
            </a:pPr>
            <a:r>
              <a:rPr lang="en-GB" dirty="0"/>
              <a:t>The </a:t>
            </a:r>
            <a:r>
              <a:rPr lang="en-GB" dirty="0" smtClean="0"/>
              <a:t>sector is </a:t>
            </a:r>
            <a:r>
              <a:rPr lang="en-GB" dirty="0"/>
              <a:t>currently worth £97bn </a:t>
            </a:r>
            <a:endParaRPr lang="en-GB" dirty="0" smtClean="0"/>
          </a:p>
          <a:p>
            <a:pPr marL="0" indent="0">
              <a:buFont typeface="Arial" pitchFamily="34" charset="0"/>
              <a:buNone/>
              <a:defRPr/>
            </a:pPr>
            <a:endParaRPr lang="en-GB" dirty="0" smtClean="0"/>
          </a:p>
          <a:p>
            <a:pPr>
              <a:buFont typeface="Verdana" pitchFamily="34" charset="0"/>
              <a:buChar char="●"/>
              <a:defRPr/>
            </a:pPr>
            <a:r>
              <a:rPr lang="en-GB" dirty="0" smtClean="0"/>
              <a:t>It </a:t>
            </a:r>
            <a:r>
              <a:rPr lang="en-GB" dirty="0"/>
              <a:t>provides 2m jobs </a:t>
            </a:r>
            <a:endParaRPr lang="en-GB" dirty="0" smtClean="0"/>
          </a:p>
          <a:p>
            <a:pPr>
              <a:buFont typeface="Verdana" pitchFamily="34" charset="0"/>
              <a:buChar char="●"/>
              <a:defRPr/>
            </a:pPr>
            <a:endParaRPr lang="en-GB" dirty="0" smtClean="0"/>
          </a:p>
          <a:p>
            <a:pPr>
              <a:buFont typeface="Verdana" pitchFamily="34" charset="0"/>
              <a:buChar char="●"/>
              <a:defRPr/>
            </a:pPr>
            <a:r>
              <a:rPr lang="en-GB" dirty="0" smtClean="0"/>
              <a:t>Made </a:t>
            </a:r>
            <a:r>
              <a:rPr lang="en-GB" dirty="0"/>
              <a:t>up of 249,000 businesses</a:t>
            </a:r>
          </a:p>
          <a:p>
            <a:pPr>
              <a:buFont typeface="Verdana" pitchFamily="34" charset="0"/>
              <a:buChar char="●"/>
              <a:defRPr/>
            </a:pPr>
            <a:endParaRPr lang="en-GB" dirty="0" smtClean="0"/>
          </a:p>
          <a:p>
            <a:pPr>
              <a:buFont typeface="Verdana" pitchFamily="34" charset="0"/>
              <a:buChar char="●"/>
              <a:defRPr/>
            </a:pPr>
            <a:r>
              <a:rPr lang="en-GB" dirty="0" smtClean="0"/>
              <a:t>It </a:t>
            </a:r>
            <a:r>
              <a:rPr lang="en-GB" dirty="0"/>
              <a:t>benefits every </a:t>
            </a:r>
            <a:r>
              <a:rPr lang="en-GB" dirty="0" smtClean="0"/>
              <a:t>part of </a:t>
            </a:r>
            <a:r>
              <a:rPr lang="en-GB" dirty="0"/>
              <a:t>the country </a:t>
            </a:r>
            <a:endParaRPr lang="en-GB" dirty="0" smtClean="0"/>
          </a:p>
          <a:p>
            <a:pPr>
              <a:buFont typeface="Verdana" pitchFamily="34" charset="0"/>
              <a:buChar char="●"/>
              <a:defRPr/>
            </a:pPr>
            <a:endParaRPr lang="en-GB" dirty="0" smtClean="0"/>
          </a:p>
          <a:p>
            <a:pPr>
              <a:buFont typeface="Verdana" pitchFamily="34" charset="0"/>
              <a:buChar char="●"/>
              <a:defRPr/>
            </a:pPr>
            <a:r>
              <a:rPr lang="en-GB" dirty="0" smtClean="0"/>
              <a:t>Projected to be £158bn (2020)</a:t>
            </a:r>
            <a:endParaRPr lang="en-GB" dirty="0"/>
          </a:p>
        </p:txBody>
      </p:sp>
      <p:sp>
        <p:nvSpPr>
          <p:cNvPr id="101379" name="Title 1"/>
          <p:cNvSpPr>
            <a:spLocks noGrp="1"/>
          </p:cNvSpPr>
          <p:nvPr>
            <p:ph type="title"/>
          </p:nvPr>
        </p:nvSpPr>
        <p:spPr bwMode="auto">
          <a:xfrm>
            <a:off x="503238" y="1036638"/>
            <a:ext cx="8137525" cy="576262"/>
          </a:xfrm>
          <a:noFill/>
          <a:ln>
            <a:miter lim="800000"/>
            <a:headEnd/>
            <a:tailEnd/>
          </a:ln>
        </p:spPr>
        <p:txBody>
          <a:bodyPr vert="horz" wrap="square" tIns="45720" rIns="91440" bIns="45720" numCol="1" anchor="t" anchorCtr="0" compatLnSpc="1">
            <a:prstTxWarp prst="textNoShape">
              <a:avLst/>
            </a:prstTxWarp>
          </a:bodyPr>
          <a:lstStyle/>
          <a:p>
            <a:r>
              <a:rPr lang="en-GB" sz="2400" b="1" smtClean="0">
                <a:ea typeface="ＭＳ Ｐゴシック"/>
                <a:cs typeface="ＭＳ Ｐゴシック"/>
              </a:rPr>
              <a:t>Visitor Economy: It’s Big Business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4"/>
          <p:cNvSpPr>
            <a:spLocks noGrp="1"/>
          </p:cNvSpPr>
          <p:nvPr>
            <p:ph type="title"/>
          </p:nvPr>
        </p:nvSpPr>
        <p:spPr/>
        <p:txBody>
          <a:bodyPr/>
          <a:lstStyle/>
          <a:p>
            <a:r>
              <a:rPr sz="2800" smtClean="0">
                <a:ea typeface="Geneva"/>
                <a:cs typeface="Geneva"/>
              </a:rPr>
              <a:t>The Great Active Outdoors is possibly overly active for many of our holidaymakers.</a:t>
            </a:r>
          </a:p>
        </p:txBody>
      </p:sp>
      <p:sp>
        <p:nvSpPr>
          <p:cNvPr id="133122" name="Text Placeholder 6"/>
          <p:cNvSpPr>
            <a:spLocks noGrp="1"/>
          </p:cNvSpPr>
          <p:nvPr>
            <p:ph type="body" sz="quarter" idx="12"/>
          </p:nvPr>
        </p:nvSpPr>
        <p:spPr>
          <a:xfrm>
            <a:off x="4927600" y="1927225"/>
            <a:ext cx="3695700" cy="3509963"/>
          </a:xfrm>
        </p:spPr>
        <p:txBody>
          <a:bodyPr/>
          <a:lstStyle/>
          <a:p>
            <a:r>
              <a:rPr>
                <a:ea typeface="Geneva"/>
                <a:cs typeface="Geneva"/>
              </a:rPr>
              <a:t>While not off-putting, did not resonate as strongly as others, but found favour amongst those with older children.</a:t>
            </a:r>
          </a:p>
          <a:p>
            <a:pPr lvl="1"/>
            <a:r>
              <a:rPr smtClean="0">
                <a:ea typeface="Geneva"/>
              </a:rPr>
              <a:t>Older post-family felt that this theme is aimed at a younger audience.  </a:t>
            </a:r>
          </a:p>
          <a:p>
            <a:pPr lvl="1"/>
            <a:r>
              <a:rPr smtClean="0">
                <a:ea typeface="Geneva"/>
              </a:rPr>
              <a:t>While many would be happy with bracing walks, some of the listed activities (e.g. surfing, cycling) are ‘not for them’.</a:t>
            </a:r>
          </a:p>
          <a:p>
            <a:pPr lvl="1"/>
            <a:r>
              <a:rPr smtClean="0">
                <a:ea typeface="Geneva"/>
              </a:rPr>
              <a:t>Activities for children are important, so the thrust of this is positive, but the listed activities don't work for those with younger children.</a:t>
            </a:r>
          </a:p>
          <a:p>
            <a:pPr marL="0" lvl="2" indent="0">
              <a:buFontTx/>
              <a:buNone/>
            </a:pPr>
            <a:r>
              <a:rPr lang="en-GB" smtClean="0">
                <a:ea typeface="Geneva"/>
              </a:rPr>
              <a:t>Pre-family, surprisingly, did not feel the theme hung together beyond a list of activities.</a:t>
            </a:r>
          </a:p>
          <a:p>
            <a:pPr marL="0" lvl="2" indent="0">
              <a:buFontTx/>
              <a:buNone/>
            </a:pPr>
            <a:r>
              <a:rPr lang="en-GB" smtClean="0">
                <a:ea typeface="Geneva"/>
              </a:rPr>
              <a:t>Overall, the focus on activities means that appeal can be diluted depending on the audience, so some tailoring is required.</a:t>
            </a:r>
          </a:p>
        </p:txBody>
      </p:sp>
      <p:sp>
        <p:nvSpPr>
          <p:cNvPr id="8" name="Rectangle 7"/>
          <p:cNvSpPr/>
          <p:nvPr/>
        </p:nvSpPr>
        <p:spPr bwMode="auto">
          <a:xfrm>
            <a:off x="752475" y="1927225"/>
            <a:ext cx="3695700" cy="1631950"/>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lIns="80155" tIns="40078" rIns="80155" bIns="40078"/>
          <a:lstStyle/>
          <a:p>
            <a:pPr>
              <a:spcAft>
                <a:spcPts val="526"/>
              </a:spcAft>
              <a:defRPr/>
            </a:pPr>
            <a:r>
              <a:rPr lang="en-GB" sz="1100" i="1" dirty="0">
                <a:solidFill>
                  <a:prstClr val="black"/>
                </a:solidFill>
                <a:latin typeface="Arial" pitchFamily="34" charset="0"/>
                <a:ea typeface="ＭＳ Ｐゴシック" charset="-128"/>
                <a:cs typeface="Arial" pitchFamily="34" charset="0"/>
              </a:rPr>
              <a:t>“England is a great place for those who like a little more activity on their short break.</a:t>
            </a:r>
          </a:p>
          <a:p>
            <a:pPr>
              <a:spcAft>
                <a:spcPts val="526"/>
              </a:spcAft>
              <a:defRPr/>
            </a:pPr>
            <a:r>
              <a:rPr lang="en-GB" sz="1100" i="1" dirty="0">
                <a:solidFill>
                  <a:prstClr val="black"/>
                </a:solidFill>
                <a:latin typeface="Arial" pitchFamily="34" charset="0"/>
                <a:ea typeface="ＭＳ Ｐゴシック" charset="-128"/>
                <a:cs typeface="Arial" pitchFamily="34" charset="0"/>
              </a:rPr>
              <a:t>England has many places to go to enjoy golf or surfing and lots of other activities.</a:t>
            </a:r>
          </a:p>
          <a:p>
            <a:pPr>
              <a:spcAft>
                <a:spcPts val="526"/>
              </a:spcAft>
              <a:defRPr/>
            </a:pPr>
            <a:r>
              <a:rPr lang="en-GB" sz="1100" i="1" dirty="0">
                <a:solidFill>
                  <a:prstClr val="black"/>
                </a:solidFill>
                <a:latin typeface="Arial" pitchFamily="34" charset="0"/>
                <a:ea typeface="ＭＳ Ｐゴシック" charset="-128"/>
                <a:cs typeface="Arial" pitchFamily="34" charset="0"/>
              </a:rPr>
              <a:t>If you like wheels, enjoy cycling, mountain biking or riding a segway.</a:t>
            </a:r>
          </a:p>
          <a:p>
            <a:pPr>
              <a:spcAft>
                <a:spcPts val="526"/>
              </a:spcAft>
              <a:defRPr/>
            </a:pPr>
            <a:r>
              <a:rPr lang="en-GB" sz="1100" i="1" dirty="0">
                <a:solidFill>
                  <a:prstClr val="black"/>
                </a:solidFill>
                <a:latin typeface="Arial" pitchFamily="34" charset="0"/>
                <a:ea typeface="ＭＳ Ｐゴシック" charset="-128"/>
                <a:cs typeface="Arial" pitchFamily="34" charset="0"/>
              </a:rPr>
              <a:t>And there’s always country pubs and inns when it’s time to relax.”</a:t>
            </a:r>
          </a:p>
        </p:txBody>
      </p:sp>
      <p:pic>
        <p:nvPicPr>
          <p:cNvPr id="133124" name="Picture 2" descr="http://www.visitengland.com/cs/Satellite%3Fblobcol%3Durldata%26blobheader%3Dimage/jpeg%26blobkey%3Did%26blobtable%3DMungoBlobs%26blobwhere%3D1266446427266%26ssbinary%3Dtrue%26Lo0P%3Dccef5942be0eaad562057e6f4b451d5739407"/>
          <p:cNvPicPr>
            <a:picLocks noChangeAspect="1" noChangeArrowheads="1"/>
          </p:cNvPicPr>
          <p:nvPr/>
        </p:nvPicPr>
        <p:blipFill>
          <a:blip r:embed="rId2"/>
          <a:srcRect/>
          <a:stretch>
            <a:fillRect/>
          </a:stretch>
        </p:blipFill>
        <p:spPr bwMode="auto">
          <a:xfrm>
            <a:off x="750888" y="3597275"/>
            <a:ext cx="3698875" cy="2647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4"/>
          <p:cNvSpPr>
            <a:spLocks noGrp="1"/>
          </p:cNvSpPr>
          <p:nvPr>
            <p:ph type="title"/>
          </p:nvPr>
        </p:nvSpPr>
        <p:spPr/>
        <p:txBody>
          <a:bodyPr/>
          <a:lstStyle/>
          <a:p>
            <a:r>
              <a:rPr sz="2800" smtClean="0">
                <a:ea typeface="Geneva"/>
                <a:cs typeface="Geneva"/>
              </a:rPr>
              <a:t>Rural escape captures one appealing facet of the countryside.</a:t>
            </a:r>
          </a:p>
        </p:txBody>
      </p:sp>
      <p:sp>
        <p:nvSpPr>
          <p:cNvPr id="134146" name="Text Placeholder 6"/>
          <p:cNvSpPr>
            <a:spLocks noGrp="1"/>
          </p:cNvSpPr>
          <p:nvPr>
            <p:ph type="body" sz="quarter" idx="12"/>
          </p:nvPr>
        </p:nvSpPr>
        <p:spPr>
          <a:xfrm>
            <a:off x="4927600" y="1927225"/>
            <a:ext cx="3695700" cy="3509963"/>
          </a:xfrm>
        </p:spPr>
        <p:txBody>
          <a:bodyPr/>
          <a:lstStyle/>
          <a:p>
            <a:r>
              <a:rPr>
                <a:ea typeface="Geneva"/>
                <a:cs typeface="Geneva"/>
              </a:rPr>
              <a:t>Strong appeal across life-stages, with particular resonance for post-family.</a:t>
            </a:r>
          </a:p>
          <a:p>
            <a:pPr lvl="1"/>
            <a:r>
              <a:rPr smtClean="0">
                <a:ea typeface="Geneva"/>
              </a:rPr>
              <a:t>Peace and relaxation are key associations for this post-family; ‘escape’ is a welcome notion</a:t>
            </a:r>
          </a:p>
          <a:p>
            <a:pPr lvl="1"/>
            <a:r>
              <a:rPr smtClean="0">
                <a:ea typeface="Geneva"/>
              </a:rPr>
              <a:t>Pre-family and family have some reservations:</a:t>
            </a:r>
          </a:p>
          <a:p>
            <a:pPr lvl="2"/>
            <a:r>
              <a:rPr lang="en-GB" smtClean="0">
                <a:ea typeface="Geneva"/>
              </a:rPr>
              <a:t>‘adventure parks’ doesn’t have a natural fit with ‘gentle hillsides and open meadows’</a:t>
            </a:r>
          </a:p>
          <a:p>
            <a:pPr lvl="2"/>
            <a:r>
              <a:rPr lang="en-GB" smtClean="0">
                <a:ea typeface="Geneva"/>
              </a:rPr>
              <a:t>for families, zoos seem a strange fit, though adventure parks and the overall focus on activity for kids is welcome</a:t>
            </a:r>
          </a:p>
          <a:p>
            <a:pPr lvl="1"/>
            <a:r>
              <a:rPr smtClean="0">
                <a:ea typeface="Geneva"/>
              </a:rPr>
              <a:t>'On your doorstep' is a positive for those outside London, but Londoners anticipate overlong journeys to reach such destinations</a:t>
            </a:r>
          </a:p>
          <a:p>
            <a:pPr lvl="1"/>
            <a:r>
              <a:rPr smtClean="0">
                <a:ea typeface="Geneva"/>
              </a:rPr>
              <a:t>'Rural escape' may fare better focusing on scenery rather than specific activities, though a sense of variety and things to do is important</a:t>
            </a:r>
          </a:p>
        </p:txBody>
      </p:sp>
      <p:sp>
        <p:nvSpPr>
          <p:cNvPr id="8" name="Rectangle 7"/>
          <p:cNvSpPr/>
          <p:nvPr/>
        </p:nvSpPr>
        <p:spPr bwMode="auto">
          <a:xfrm>
            <a:off x="752475" y="1927225"/>
            <a:ext cx="3695700" cy="1631950"/>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lIns="80155" tIns="40078" rIns="80155" bIns="40078"/>
          <a:lstStyle/>
          <a:p>
            <a:pPr>
              <a:spcAft>
                <a:spcPts val="526"/>
              </a:spcAft>
              <a:defRPr/>
            </a:pPr>
            <a:r>
              <a:rPr lang="en-GB" sz="1200" i="1" dirty="0">
                <a:solidFill>
                  <a:prstClr val="black"/>
                </a:solidFill>
                <a:latin typeface="Arial" pitchFamily="34" charset="0"/>
                <a:ea typeface="ＭＳ Ｐゴシック" charset="-128"/>
                <a:cs typeface="Arial" pitchFamily="34" charset="0"/>
              </a:rPr>
              <a:t>“A short break that’s on your doorstep.</a:t>
            </a:r>
          </a:p>
          <a:p>
            <a:pPr>
              <a:spcAft>
                <a:spcPts val="526"/>
              </a:spcAft>
              <a:defRPr/>
            </a:pPr>
            <a:r>
              <a:rPr lang="en-GB" sz="1200" i="1" dirty="0">
                <a:solidFill>
                  <a:prstClr val="black"/>
                </a:solidFill>
                <a:latin typeface="Arial" pitchFamily="34" charset="0"/>
                <a:ea typeface="ＭＳ Ｐゴシック" charset="-128"/>
                <a:cs typeface="Arial" pitchFamily="34" charset="0"/>
              </a:rPr>
              <a:t>Enjoy country life in the English countryside, from gentle hillsides and open meadows to national forests.</a:t>
            </a:r>
          </a:p>
          <a:p>
            <a:pPr>
              <a:spcAft>
                <a:spcPts val="526"/>
              </a:spcAft>
              <a:defRPr/>
            </a:pPr>
            <a:r>
              <a:rPr lang="en-GB" sz="1200" i="1" dirty="0">
                <a:solidFill>
                  <a:prstClr val="black"/>
                </a:solidFill>
                <a:latin typeface="Arial" pitchFamily="34" charset="0"/>
                <a:ea typeface="ＭＳ Ｐゴシック" charset="-128"/>
                <a:cs typeface="Arial" pitchFamily="34" charset="0"/>
              </a:rPr>
              <a:t>And there’s lots to do from adventure parks, gardens and zoos through to visiting a local farmers’ market in a nearby town</a:t>
            </a:r>
          </a:p>
        </p:txBody>
      </p:sp>
      <p:pic>
        <p:nvPicPr>
          <p:cNvPr id="134148" name="Picture 2" descr="http://upload.wikimedia.org/wikipedia/commons/a/ab/Countryside_at_Haddon_Hall,_Derbyshire.jpg"/>
          <p:cNvPicPr>
            <a:picLocks noChangeAspect="1" noChangeArrowheads="1"/>
          </p:cNvPicPr>
          <p:nvPr/>
        </p:nvPicPr>
        <p:blipFill>
          <a:blip r:embed="rId2"/>
          <a:srcRect/>
          <a:stretch>
            <a:fillRect/>
          </a:stretch>
        </p:blipFill>
        <p:spPr bwMode="auto">
          <a:xfrm>
            <a:off x="755650" y="3603625"/>
            <a:ext cx="3694113" cy="2611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4"/>
          <p:cNvSpPr>
            <a:spLocks noGrp="1"/>
          </p:cNvSpPr>
          <p:nvPr>
            <p:ph type="title"/>
          </p:nvPr>
        </p:nvSpPr>
        <p:spPr bwMode="auto">
          <a:xfrm>
            <a:off x="211138" y="866775"/>
            <a:ext cx="8721725" cy="1143000"/>
          </a:xfrm>
          <a:noFill/>
          <a:ln>
            <a:miter lim="800000"/>
            <a:headEnd/>
            <a:tailEnd/>
          </a:ln>
        </p:spPr>
        <p:txBody>
          <a:bodyPr vert="horz" wrap="square" lIns="80165" tIns="40083" rIns="80165" bIns="40083" numCol="1" anchor="t" anchorCtr="0" compatLnSpc="1">
            <a:prstTxWarp prst="textNoShape">
              <a:avLst/>
            </a:prstTxWarp>
          </a:bodyPr>
          <a:lstStyle/>
          <a:p>
            <a:pPr algn="l"/>
            <a:r>
              <a:rPr lang="en-GB" sz="2800" smtClean="0"/>
              <a:t>We need to provide 3D inspiration and information to build consideration – and eventually, action</a:t>
            </a:r>
          </a:p>
        </p:txBody>
      </p:sp>
      <p:sp>
        <p:nvSpPr>
          <p:cNvPr id="6" name="Oval 5"/>
          <p:cNvSpPr>
            <a:spLocks noChangeArrowheads="1"/>
          </p:cNvSpPr>
          <p:nvPr/>
        </p:nvSpPr>
        <p:spPr bwMode="auto">
          <a:xfrm>
            <a:off x="1368425" y="2254250"/>
            <a:ext cx="3203575" cy="1827213"/>
          </a:xfrm>
          <a:prstGeom prst="ellipse">
            <a:avLst/>
          </a:prstGeom>
          <a:solidFill>
            <a:srgbClr val="FF7C80"/>
          </a:solidFill>
          <a:ln w="9525" algn="ctr">
            <a:noFill/>
            <a:round/>
            <a:headEnd/>
            <a:tailEnd/>
          </a:ln>
        </p:spPr>
        <p:txBody>
          <a:bodyPr lIns="80165" tIns="40083" rIns="80165" bIns="40083"/>
          <a:lstStyle/>
          <a:p>
            <a:pPr algn="ctr" defTabSz="800100" eaLnBrk="0" hangingPunct="0"/>
            <a:r>
              <a:rPr lang="en-GB" sz="1600" b="1">
                <a:solidFill>
                  <a:srgbClr val="000000"/>
                </a:solidFill>
                <a:cs typeface="ＭＳ Ｐゴシック"/>
              </a:rPr>
              <a:t>Where to go?</a:t>
            </a:r>
          </a:p>
          <a:p>
            <a:pPr algn="ctr" defTabSz="800100" eaLnBrk="0" hangingPunct="0"/>
            <a:r>
              <a:rPr lang="en-GB" sz="1400">
                <a:solidFill>
                  <a:srgbClr val="000000"/>
                </a:solidFill>
                <a:cs typeface="ＭＳ Ｐゴシック"/>
              </a:rPr>
              <a:t>Heard of places or have vague appealing image, but not always both</a:t>
            </a:r>
          </a:p>
        </p:txBody>
      </p:sp>
      <p:sp>
        <p:nvSpPr>
          <p:cNvPr id="7" name="Oval 6"/>
          <p:cNvSpPr/>
          <p:nvPr/>
        </p:nvSpPr>
        <p:spPr bwMode="auto">
          <a:xfrm>
            <a:off x="4572000" y="2254250"/>
            <a:ext cx="3203575" cy="1827213"/>
          </a:xfrm>
          <a:prstGeom prst="ellipse">
            <a:avLst/>
          </a:prstGeom>
          <a:solidFill>
            <a:schemeClr val="accent4">
              <a:lumMod val="40000"/>
              <a:lumOff val="60000"/>
            </a:schemeClr>
          </a:solidFill>
          <a:ln w="9525" cap="flat" cmpd="sng" algn="ctr">
            <a:noFill/>
            <a:prstDash val="solid"/>
            <a:round/>
            <a:headEnd type="none" w="med" len="med"/>
            <a:tailEnd type="none" w="med" len="med"/>
          </a:ln>
          <a:effectLst/>
        </p:spPr>
        <p:txBody>
          <a:bodyPr lIns="80165" tIns="40083" rIns="80165" bIns="40083"/>
          <a:lstStyle/>
          <a:p>
            <a:pPr algn="ctr" defTabSz="801654" eaLnBrk="0" hangingPunct="0">
              <a:defRPr/>
            </a:pPr>
            <a:r>
              <a:rPr lang="en-GB" sz="1600" b="1" dirty="0">
                <a:solidFill>
                  <a:srgbClr val="000000"/>
                </a:solidFill>
                <a:ea typeface="ＭＳ Ｐゴシック" charset="-128"/>
                <a:cs typeface="+mn-cs"/>
              </a:rPr>
              <a:t>Where Is it?</a:t>
            </a:r>
          </a:p>
          <a:p>
            <a:pPr algn="ctr" defTabSz="801654" eaLnBrk="0" hangingPunct="0">
              <a:defRPr/>
            </a:pPr>
            <a:r>
              <a:rPr lang="en-GB" sz="1400" dirty="0">
                <a:solidFill>
                  <a:srgbClr val="000000"/>
                </a:solidFill>
                <a:ea typeface="ＭＳ Ｐゴシック" charset="-128"/>
                <a:cs typeface="+mn-cs"/>
              </a:rPr>
              <a:t>People's geography can be quite poor, and location and proximity steers are helpful</a:t>
            </a:r>
          </a:p>
        </p:txBody>
      </p:sp>
      <p:sp>
        <p:nvSpPr>
          <p:cNvPr id="8" name="Oval 7"/>
          <p:cNvSpPr>
            <a:spLocks noChangeArrowheads="1"/>
          </p:cNvSpPr>
          <p:nvPr/>
        </p:nvSpPr>
        <p:spPr bwMode="auto">
          <a:xfrm>
            <a:off x="2846388" y="3821113"/>
            <a:ext cx="3203575" cy="1828800"/>
          </a:xfrm>
          <a:prstGeom prst="ellipse">
            <a:avLst/>
          </a:prstGeom>
          <a:solidFill>
            <a:srgbClr val="FF0000"/>
          </a:solidFill>
          <a:ln w="9525" algn="ctr">
            <a:noFill/>
            <a:round/>
            <a:headEnd/>
            <a:tailEnd/>
          </a:ln>
        </p:spPr>
        <p:txBody>
          <a:bodyPr lIns="80165" tIns="40083" rIns="80165" bIns="40083" anchor="b"/>
          <a:lstStyle/>
          <a:p>
            <a:pPr algn="ctr" defTabSz="800100" eaLnBrk="0" hangingPunct="0"/>
            <a:r>
              <a:rPr lang="en-GB" sz="1600" b="1">
                <a:solidFill>
                  <a:srgbClr val="000000"/>
                </a:solidFill>
                <a:cs typeface="ＭＳ Ｐゴシック"/>
              </a:rPr>
              <a:t>What’s there to do?</a:t>
            </a:r>
          </a:p>
          <a:p>
            <a:pPr algn="ctr" defTabSz="800100" eaLnBrk="0" hangingPunct="0"/>
            <a:r>
              <a:rPr lang="en-GB" sz="1400">
                <a:solidFill>
                  <a:srgbClr val="000000"/>
                </a:solidFill>
                <a:cs typeface="ＭＳ Ｐゴシック"/>
              </a:rPr>
              <a:t>Beautiful scenery is not always enough, especially for longer trips (and if it rains…)</a:t>
            </a:r>
          </a:p>
        </p:txBody>
      </p:sp>
      <p:sp>
        <p:nvSpPr>
          <p:cNvPr id="9" name="Rectangle 8"/>
          <p:cNvSpPr/>
          <p:nvPr/>
        </p:nvSpPr>
        <p:spPr bwMode="auto">
          <a:xfrm>
            <a:off x="3524250" y="3624263"/>
            <a:ext cx="2095500" cy="588962"/>
          </a:xfrm>
          <a:prstGeom prst="rect">
            <a:avLst/>
          </a:prstGeom>
          <a:solidFill>
            <a:schemeClr val="accent4">
              <a:lumMod val="50000"/>
            </a:schemeClr>
          </a:solidFill>
          <a:ln w="9525" cap="flat" cmpd="sng" algn="ctr">
            <a:noFill/>
            <a:prstDash val="solid"/>
            <a:round/>
            <a:headEnd type="none" w="med" len="med"/>
            <a:tailEnd type="none" w="med" len="med"/>
          </a:ln>
          <a:effectLst/>
        </p:spPr>
        <p:txBody>
          <a:bodyPr lIns="80165" tIns="40083" rIns="80165" bIns="40083"/>
          <a:lstStyle/>
          <a:p>
            <a:pPr defTabSz="801654" eaLnBrk="0" hangingPunct="0">
              <a:defRPr/>
            </a:pPr>
            <a:r>
              <a:rPr lang="en-GB" sz="1400" b="1" dirty="0">
                <a:solidFill>
                  <a:srgbClr val="FFFFFF"/>
                </a:solidFill>
                <a:ea typeface="ＭＳ Ｐゴシック" charset="-128"/>
                <a:cs typeface="+mn-cs"/>
              </a:rPr>
              <a:t>Need a sufficiently 3D view to be compelling</a:t>
            </a:r>
          </a:p>
        </p:txBody>
      </p:sp>
      <p:sp>
        <p:nvSpPr>
          <p:cNvPr id="12" name="Rounded Rectangular Callout 11"/>
          <p:cNvSpPr/>
          <p:nvPr/>
        </p:nvSpPr>
        <p:spPr bwMode="auto">
          <a:xfrm>
            <a:off x="5989638" y="4735513"/>
            <a:ext cx="2278062" cy="709612"/>
          </a:xfrm>
          <a:prstGeom prst="wedgeRoundRectCallout">
            <a:avLst>
              <a:gd name="adj1" fmla="val -50547"/>
              <a:gd name="adj2" fmla="val -62271"/>
              <a:gd name="adj3" fmla="val 16667"/>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80165" tIns="40083" rIns="80165" bIns="40083">
            <a:spAutoFit/>
          </a:bodyPr>
          <a:lstStyle/>
          <a:p>
            <a:pPr eaLnBrk="0" hangingPunct="0">
              <a:defRPr/>
            </a:pPr>
            <a:r>
              <a:rPr lang="en-US" sz="1200" i="1" dirty="0">
                <a:solidFill>
                  <a:srgbClr val="000000"/>
                </a:solidFill>
                <a:ea typeface="Geneva" charset="-128"/>
                <a:cs typeface="+mn-cs"/>
              </a:rPr>
              <a:t>“After a few days you just end up doing the same thing.”</a:t>
            </a:r>
            <a:endParaRPr lang="en-GB" sz="1200" i="1" dirty="0">
              <a:solidFill>
                <a:srgbClr val="000000"/>
              </a:solidFill>
              <a:ea typeface="ＭＳ Ｐゴシック" charset="-128"/>
              <a:cs typeface="+mn-cs"/>
            </a:endParaRPr>
          </a:p>
          <a:p>
            <a:pPr eaLnBrk="0" hangingPunct="0">
              <a:defRPr/>
            </a:pPr>
            <a:r>
              <a:rPr lang="en-GB" sz="1100" dirty="0">
                <a:solidFill>
                  <a:srgbClr val="000000"/>
                </a:solidFill>
                <a:ea typeface="ＭＳ Ｐゴシック" charset="-128"/>
                <a:cs typeface="+mn-cs"/>
              </a:rPr>
              <a:t>(London: Pre-family)</a:t>
            </a:r>
            <a:endParaRPr lang="en-GB" sz="1200" dirty="0">
              <a:solidFill>
                <a:srgbClr val="000000"/>
              </a:solidFill>
              <a:ea typeface="ＭＳ Ｐゴシック" charset="-128"/>
              <a:cs typeface="+mn-cs"/>
            </a:endParaRPr>
          </a:p>
        </p:txBody>
      </p:sp>
      <p:sp>
        <p:nvSpPr>
          <p:cNvPr id="135175" name="TextBox 10"/>
          <p:cNvSpPr txBox="1">
            <a:spLocks noChangeArrowheads="1"/>
          </p:cNvSpPr>
          <p:nvPr/>
        </p:nvSpPr>
        <p:spPr bwMode="auto">
          <a:xfrm>
            <a:off x="107950" y="6596063"/>
            <a:ext cx="4751388" cy="261937"/>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Motivations and Barriers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bwMode="auto">
          <a:xfrm>
            <a:off x="471488" y="984250"/>
            <a:ext cx="6392862" cy="530225"/>
          </a:xfrm>
          <a:noFill/>
          <a:ln>
            <a:miter lim="800000"/>
            <a:headEnd/>
            <a:tailEnd/>
          </a:ln>
        </p:spPr>
        <p:txBody>
          <a:bodyPr vert="horz" wrap="square" lIns="91440" tIns="45720" rIns="91440" bIns="45720" numCol="1" anchor="t" anchorCtr="0" compatLnSpc="1">
            <a:prstTxWarp prst="textNoShape">
              <a:avLst/>
            </a:prstTxWarp>
          </a:bodyPr>
          <a:lstStyle/>
          <a:p>
            <a:pPr algn="l"/>
            <a:r>
              <a:rPr lang="en-GB" sz="2800" b="1" smtClean="0">
                <a:solidFill>
                  <a:srgbClr val="FF0000"/>
                </a:solidFill>
              </a:rPr>
              <a:t>Tourism is vital to the countryside</a:t>
            </a:r>
          </a:p>
        </p:txBody>
      </p:sp>
      <p:sp>
        <p:nvSpPr>
          <p:cNvPr id="3" name="Content Placeholder 2"/>
          <p:cNvSpPr>
            <a:spLocks noGrp="1"/>
          </p:cNvSpPr>
          <p:nvPr>
            <p:ph idx="1"/>
          </p:nvPr>
        </p:nvSpPr>
        <p:spPr>
          <a:xfrm>
            <a:off x="539750" y="1600200"/>
            <a:ext cx="8147050" cy="4910138"/>
          </a:xfrm>
        </p:spPr>
        <p:txBody>
          <a:bodyPr>
            <a:normAutofit fontScale="70000" lnSpcReduction="20000"/>
          </a:bodyPr>
          <a:lstStyle/>
          <a:p>
            <a:pPr>
              <a:defRPr/>
            </a:pPr>
            <a:r>
              <a:rPr lang="en-GB" dirty="0" smtClean="0">
                <a:cs typeface="+mn-cs"/>
              </a:rPr>
              <a:t>Creates </a:t>
            </a:r>
            <a:r>
              <a:rPr lang="en-GB" dirty="0">
                <a:cs typeface="+mn-cs"/>
              </a:rPr>
              <a:t>employment and opportunities for </a:t>
            </a:r>
            <a:r>
              <a:rPr lang="en-GB" dirty="0" smtClean="0">
                <a:cs typeface="+mn-cs"/>
              </a:rPr>
              <a:t>business</a:t>
            </a:r>
          </a:p>
          <a:p>
            <a:pPr lvl="1">
              <a:defRPr/>
            </a:pPr>
            <a:r>
              <a:rPr lang="en-GB" dirty="0" smtClean="0"/>
              <a:t>e.g. in </a:t>
            </a:r>
            <a:r>
              <a:rPr lang="en-GB" dirty="0"/>
              <a:t>Yorkshire, </a:t>
            </a:r>
            <a:r>
              <a:rPr lang="en-GB" dirty="0" smtClean="0"/>
              <a:t>rural </a:t>
            </a:r>
            <a:r>
              <a:rPr lang="en-GB" dirty="0"/>
              <a:t>areas account for 39% of all jobs in the visitor economy in the </a:t>
            </a:r>
            <a:r>
              <a:rPr lang="en-GB" dirty="0" smtClean="0"/>
              <a:t>region</a:t>
            </a:r>
          </a:p>
          <a:p>
            <a:pPr>
              <a:defRPr/>
            </a:pPr>
            <a:endParaRPr lang="en-GB" dirty="0" smtClean="0">
              <a:cs typeface="+mn-cs"/>
            </a:endParaRPr>
          </a:p>
          <a:p>
            <a:pPr>
              <a:defRPr/>
            </a:pPr>
            <a:r>
              <a:rPr lang="en-GB" dirty="0" smtClean="0">
                <a:cs typeface="+mn-cs"/>
              </a:rPr>
              <a:t>Provides </a:t>
            </a:r>
            <a:r>
              <a:rPr lang="en-GB" dirty="0">
                <a:cs typeface="+mn-cs"/>
              </a:rPr>
              <a:t>the ability to supplement the income streams of businesses </a:t>
            </a:r>
            <a:endParaRPr lang="en-GB" dirty="0" smtClean="0">
              <a:cs typeface="+mn-cs"/>
            </a:endParaRPr>
          </a:p>
          <a:p>
            <a:pPr lvl="1">
              <a:defRPr/>
            </a:pPr>
            <a:r>
              <a:rPr lang="en-GB" dirty="0"/>
              <a:t>e</a:t>
            </a:r>
            <a:r>
              <a:rPr lang="en-GB" dirty="0" smtClean="0"/>
              <a:t>.g. farm diversification</a:t>
            </a:r>
            <a:endParaRPr lang="en-GB" dirty="0"/>
          </a:p>
          <a:p>
            <a:pPr marL="457200" lvl="1" indent="0">
              <a:buFontTx/>
              <a:buNone/>
              <a:defRPr/>
            </a:pPr>
            <a:r>
              <a:rPr lang="en-GB" dirty="0"/>
              <a:t> </a:t>
            </a:r>
          </a:p>
          <a:p>
            <a:pPr>
              <a:defRPr/>
            </a:pPr>
            <a:r>
              <a:rPr lang="en-GB" dirty="0" smtClean="0">
                <a:cs typeface="+mn-cs"/>
              </a:rPr>
              <a:t>Supports the </a:t>
            </a:r>
            <a:r>
              <a:rPr lang="en-GB" dirty="0">
                <a:cs typeface="+mn-cs"/>
              </a:rPr>
              <a:t>economic viability of communities. </a:t>
            </a:r>
          </a:p>
          <a:p>
            <a:pPr lvl="1">
              <a:defRPr/>
            </a:pPr>
            <a:r>
              <a:rPr lang="en-GB" dirty="0" smtClean="0"/>
              <a:t>shops</a:t>
            </a:r>
            <a:r>
              <a:rPr lang="en-GB" dirty="0"/>
              <a:t>, pubs, restaurants, transport and postal services </a:t>
            </a:r>
            <a:r>
              <a:rPr lang="en-GB" dirty="0" smtClean="0"/>
              <a:t>supported </a:t>
            </a:r>
            <a:r>
              <a:rPr lang="en-GB" dirty="0"/>
              <a:t>and sustained by </a:t>
            </a:r>
            <a:r>
              <a:rPr lang="en-GB" dirty="0" smtClean="0"/>
              <a:t>visitors. </a:t>
            </a:r>
            <a:endParaRPr lang="en-GB" dirty="0"/>
          </a:p>
          <a:p>
            <a:pPr marL="0" indent="0">
              <a:buFontTx/>
              <a:buNone/>
              <a:defRPr/>
            </a:pPr>
            <a:r>
              <a:rPr lang="en-GB" dirty="0">
                <a:cs typeface="+mn-cs"/>
              </a:rPr>
              <a:t> </a:t>
            </a:r>
          </a:p>
          <a:p>
            <a:pPr>
              <a:defRPr/>
            </a:pPr>
            <a:r>
              <a:rPr lang="en-GB" dirty="0" smtClean="0">
                <a:cs typeface="+mn-cs"/>
              </a:rPr>
              <a:t>Contributes </a:t>
            </a:r>
            <a:r>
              <a:rPr lang="en-GB" dirty="0">
                <a:cs typeface="+mn-cs"/>
              </a:rPr>
              <a:t>to the conservation and enhancement of England’s natural </a:t>
            </a:r>
            <a:r>
              <a:rPr lang="en-GB" dirty="0" smtClean="0">
                <a:cs typeface="+mn-cs"/>
              </a:rPr>
              <a:t>environment </a:t>
            </a:r>
            <a:r>
              <a:rPr lang="en-GB" dirty="0">
                <a:cs typeface="+mn-cs"/>
              </a:rPr>
              <a:t>through the businesses and </a:t>
            </a:r>
            <a:r>
              <a:rPr lang="en-GB" dirty="0" smtClean="0">
                <a:cs typeface="+mn-cs"/>
              </a:rPr>
              <a:t>visitors.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bwMode="auto">
          <a:xfrm>
            <a:off x="314325" y="833438"/>
            <a:ext cx="4402138"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GB" sz="2400" smtClean="0">
                <a:solidFill>
                  <a:srgbClr val="FF0000"/>
                </a:solidFill>
              </a:rPr>
              <a:t>Rural Tourism Action Plan</a:t>
            </a:r>
          </a:p>
        </p:txBody>
      </p:sp>
      <p:sp>
        <p:nvSpPr>
          <p:cNvPr id="18436" name="Content Placeholder 2"/>
          <p:cNvSpPr>
            <a:spLocks noGrp="1"/>
          </p:cNvSpPr>
          <p:nvPr>
            <p:ph sz="half" idx="1"/>
          </p:nvPr>
        </p:nvSpPr>
        <p:spPr>
          <a:xfrm>
            <a:off x="179388" y="1341438"/>
            <a:ext cx="4357687" cy="4751387"/>
          </a:xfrm>
        </p:spPr>
        <p:txBody>
          <a:bodyPr>
            <a:normAutofit fontScale="85000" lnSpcReduction="20000"/>
          </a:bodyPr>
          <a:lstStyle/>
          <a:p>
            <a:pPr>
              <a:defRPr/>
            </a:pPr>
            <a:endParaRPr lang="en-GB" sz="2400" dirty="0" smtClean="0">
              <a:cs typeface="+mn-cs"/>
            </a:endParaRPr>
          </a:p>
          <a:p>
            <a:pPr>
              <a:defRPr/>
            </a:pPr>
            <a:r>
              <a:rPr lang="en-GB" sz="2400" dirty="0">
                <a:cs typeface="+mn-cs"/>
              </a:rPr>
              <a:t>Wise Growth - </a:t>
            </a:r>
            <a:r>
              <a:rPr lang="en-GB" sz="2400" dirty="0" smtClean="0">
                <a:cs typeface="+mn-cs"/>
              </a:rPr>
              <a:t>balancing </a:t>
            </a:r>
            <a:r>
              <a:rPr lang="en-GB" sz="2400" dirty="0">
                <a:cs typeface="+mn-cs"/>
              </a:rPr>
              <a:t>the aspiration for growth with principles of sustainability</a:t>
            </a:r>
          </a:p>
          <a:p>
            <a:pPr marL="0" indent="0">
              <a:buFontTx/>
              <a:buNone/>
              <a:defRPr/>
            </a:pPr>
            <a:endParaRPr lang="en-GB" sz="2400" dirty="0" smtClean="0">
              <a:cs typeface="+mn-cs"/>
            </a:endParaRPr>
          </a:p>
          <a:p>
            <a:pPr>
              <a:defRPr/>
            </a:pPr>
            <a:r>
              <a:rPr lang="en-GB" sz="2400" dirty="0" smtClean="0">
                <a:cs typeface="+mn-cs"/>
              </a:rPr>
              <a:t>Increase the promotion of England’s rural products and experiences</a:t>
            </a:r>
            <a:endParaRPr lang="en-GB" sz="2400" dirty="0">
              <a:cs typeface="+mn-cs"/>
            </a:endParaRPr>
          </a:p>
          <a:p>
            <a:pPr>
              <a:defRPr/>
            </a:pPr>
            <a:endParaRPr lang="en-GB" sz="2400" dirty="0" smtClean="0">
              <a:cs typeface="+mn-cs"/>
            </a:endParaRPr>
          </a:p>
          <a:p>
            <a:pPr>
              <a:defRPr/>
            </a:pPr>
            <a:r>
              <a:rPr lang="en-GB" sz="2400" dirty="0" smtClean="0">
                <a:cs typeface="+mn-cs"/>
              </a:rPr>
              <a:t>Develop visitor experiences that are less weather dependent and can be enjoyed all year round</a:t>
            </a:r>
            <a:endParaRPr lang="en-GB" sz="2400" dirty="0">
              <a:cs typeface="+mn-cs"/>
            </a:endParaRPr>
          </a:p>
          <a:p>
            <a:pPr>
              <a:defRPr/>
            </a:pPr>
            <a:endParaRPr lang="en-GB" sz="2400" dirty="0" smtClean="0">
              <a:cs typeface="+mn-cs"/>
            </a:endParaRPr>
          </a:p>
          <a:p>
            <a:pPr>
              <a:defRPr/>
            </a:pPr>
            <a:r>
              <a:rPr lang="en-GB" sz="2400" dirty="0" smtClean="0">
                <a:cs typeface="+mn-cs"/>
              </a:rPr>
              <a:t>Increase the number and coverage of local solutions to manage the impacts of tourism e.g. visitor gifting</a:t>
            </a:r>
            <a:endParaRPr lang="en-GB" sz="2400" dirty="0">
              <a:cs typeface="+mn-cs"/>
            </a:endParaRPr>
          </a:p>
        </p:txBody>
      </p:sp>
      <p:pic>
        <p:nvPicPr>
          <p:cNvPr id="138243" name="Picture 3" descr="C:\Users\jfreezer\Downloads\21982235.jpg"/>
          <p:cNvPicPr>
            <a:picLocks noChangeAspect="1" noChangeArrowheads="1"/>
          </p:cNvPicPr>
          <p:nvPr/>
        </p:nvPicPr>
        <p:blipFill>
          <a:blip r:embed="rId3"/>
          <a:srcRect/>
          <a:stretch>
            <a:fillRect/>
          </a:stretch>
        </p:blipFill>
        <p:spPr bwMode="auto">
          <a:xfrm>
            <a:off x="4716463" y="0"/>
            <a:ext cx="442753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9"/>
          <p:cNvPicPr>
            <a:picLocks noChangeAspect="1"/>
          </p:cNvPicPr>
          <p:nvPr/>
        </p:nvPicPr>
        <p:blipFill>
          <a:blip r:embed="rId3"/>
          <a:srcRect/>
          <a:stretch>
            <a:fillRect/>
          </a:stretch>
        </p:blipFill>
        <p:spPr bwMode="auto">
          <a:xfrm>
            <a:off x="-12700" y="0"/>
            <a:ext cx="4440238" cy="6875463"/>
          </a:xfrm>
          <a:prstGeom prst="rect">
            <a:avLst/>
          </a:prstGeom>
          <a:noFill/>
          <a:ln w="9525">
            <a:noFill/>
            <a:miter lim="800000"/>
            <a:headEnd/>
            <a:tailEnd/>
          </a:ln>
        </p:spPr>
      </p:pic>
      <p:sp>
        <p:nvSpPr>
          <p:cNvPr id="140290" name="Line 1"/>
          <p:cNvSpPr>
            <a:spLocks noChangeShapeType="1"/>
          </p:cNvSpPr>
          <p:nvPr/>
        </p:nvSpPr>
        <p:spPr bwMode="auto">
          <a:xfrm>
            <a:off x="531813" y="877888"/>
            <a:ext cx="8078787" cy="0"/>
          </a:xfrm>
          <a:prstGeom prst="line">
            <a:avLst/>
          </a:prstGeom>
          <a:noFill/>
          <a:ln w="13546">
            <a:solidFill>
              <a:srgbClr val="CD3425"/>
            </a:solidFill>
            <a:round/>
            <a:headEnd/>
            <a:tailEnd/>
          </a:ln>
        </p:spPr>
        <p:txBody>
          <a:bodyPr lIns="64274" tIns="32137" rIns="64274" bIns="32137"/>
          <a:lstStyle/>
          <a:p>
            <a:endParaRPr lang="en-US"/>
          </a:p>
        </p:txBody>
      </p:sp>
      <p:pic>
        <p:nvPicPr>
          <p:cNvPr id="140291" name="Picture 2" descr="image1.png"/>
          <p:cNvPicPr>
            <a:picLocks noChangeAspect="1"/>
          </p:cNvPicPr>
          <p:nvPr/>
        </p:nvPicPr>
        <p:blipFill>
          <a:blip r:embed="rId4"/>
          <a:srcRect/>
          <a:stretch>
            <a:fillRect/>
          </a:stretch>
        </p:blipFill>
        <p:spPr bwMode="auto">
          <a:xfrm>
            <a:off x="517525" y="461963"/>
            <a:ext cx="1792288" cy="315912"/>
          </a:xfrm>
          <a:prstGeom prst="rect">
            <a:avLst/>
          </a:prstGeom>
          <a:noFill/>
          <a:ln w="12700">
            <a:noFill/>
            <a:miter lim="0"/>
            <a:headEnd/>
            <a:tailEnd/>
          </a:ln>
        </p:spPr>
      </p:pic>
      <p:sp>
        <p:nvSpPr>
          <p:cNvPr id="140292" name="Line 4"/>
          <p:cNvSpPr>
            <a:spLocks noChangeShapeType="1"/>
          </p:cNvSpPr>
          <p:nvPr/>
        </p:nvSpPr>
        <p:spPr bwMode="auto">
          <a:xfrm>
            <a:off x="531813" y="877888"/>
            <a:ext cx="8078787" cy="0"/>
          </a:xfrm>
          <a:prstGeom prst="line">
            <a:avLst/>
          </a:prstGeom>
          <a:noFill/>
          <a:ln w="13546">
            <a:solidFill>
              <a:srgbClr val="CD3425"/>
            </a:solidFill>
            <a:round/>
            <a:headEnd/>
            <a:tailEnd/>
          </a:ln>
        </p:spPr>
        <p:txBody>
          <a:bodyPr lIns="64274" tIns="32137" rIns="64274" bIns="32137"/>
          <a:lstStyle/>
          <a:p>
            <a:endParaRPr lang="en-US"/>
          </a:p>
        </p:txBody>
      </p:sp>
      <p:sp>
        <p:nvSpPr>
          <p:cNvPr id="140293" name="Content Placeholder 4"/>
          <p:cNvSpPr>
            <a:spLocks noGrp="1"/>
          </p:cNvSpPr>
          <p:nvPr>
            <p:ph idx="1"/>
          </p:nvPr>
        </p:nvSpPr>
        <p:spPr bwMode="auto">
          <a:xfrm>
            <a:off x="4743450" y="1290638"/>
            <a:ext cx="3970338" cy="4895850"/>
          </a:xfrm>
          <a:noFill/>
          <a:ln>
            <a:miter lim="800000"/>
            <a:headEnd/>
            <a:tailEnd/>
          </a:ln>
        </p:spPr>
        <p:txBody>
          <a:bodyPr vert="horz" wrap="square" lIns="64291" tIns="32146" rIns="64291" bIns="32146" numCol="1" anchor="t" anchorCtr="0" compatLnSpc="1">
            <a:prstTxWarp prst="textNoShape">
              <a:avLst/>
            </a:prstTxWarp>
          </a:bodyPr>
          <a:lstStyle/>
          <a:p>
            <a:pPr>
              <a:buFontTx/>
              <a:buChar char="•"/>
            </a:pPr>
            <a:r>
              <a:rPr lang="en-US" smtClean="0">
                <a:ea typeface="ＭＳ Ｐゴシック"/>
                <a:cs typeface="ＭＳ Ｐゴシック"/>
              </a:rPr>
              <a:t>Defra</a:t>
            </a:r>
          </a:p>
          <a:p>
            <a:pPr lvl="1"/>
            <a:r>
              <a:rPr lang="en-US" sz="2000" smtClean="0">
                <a:solidFill>
                  <a:schemeClr val="accent1"/>
                </a:solidFill>
                <a:latin typeface="Verdana" pitchFamily="34" charset="0"/>
              </a:rPr>
              <a:t>£25m Growth Review Package</a:t>
            </a:r>
          </a:p>
          <a:p>
            <a:pPr lvl="1"/>
            <a:endParaRPr lang="en-US" sz="2000" smtClean="0">
              <a:solidFill>
                <a:schemeClr val="accent1"/>
              </a:solidFill>
              <a:latin typeface="Verdana" pitchFamily="34" charset="0"/>
            </a:endParaRPr>
          </a:p>
          <a:p>
            <a:pPr lvl="1"/>
            <a:r>
              <a:rPr lang="en-US" sz="2000" smtClean="0">
                <a:solidFill>
                  <a:schemeClr val="accent1"/>
                </a:solidFill>
                <a:latin typeface="Verdana" pitchFamily="34" charset="0"/>
              </a:rPr>
              <a:t>AONB statement on Tourism (addressing the lack of tourism policy for these rural areas).</a:t>
            </a:r>
          </a:p>
          <a:p>
            <a:pPr lvl="1"/>
            <a:endParaRPr lang="en-US" sz="2000" smtClean="0"/>
          </a:p>
          <a:p>
            <a:pPr>
              <a:buFontTx/>
              <a:buChar char="•"/>
            </a:pPr>
            <a:r>
              <a:rPr lang="en-US" smtClean="0">
                <a:ea typeface="ＭＳ Ｐゴシック"/>
                <a:cs typeface="ＭＳ Ｐゴシック"/>
              </a:rPr>
              <a:t>Partnership statement with English National Park Authority Association (ENPAA)</a:t>
            </a:r>
          </a:p>
          <a:p>
            <a:pPr>
              <a:buFontTx/>
              <a:buChar char="•"/>
            </a:pPr>
            <a:endParaRPr lang="en-US" smtClean="0">
              <a:ea typeface="ＭＳ Ｐゴシック"/>
              <a:cs typeface="ＭＳ Ｐゴシック"/>
            </a:endParaRPr>
          </a:p>
        </p:txBody>
      </p:sp>
      <p:sp>
        <p:nvSpPr>
          <p:cNvPr id="140294" name="Rectangle 6"/>
          <p:cNvSpPr>
            <a:spLocks noGrp="1" noChangeArrowheads="1"/>
          </p:cNvSpPr>
          <p:nvPr>
            <p:ph type="body" sz="quarter" idx="10"/>
          </p:nvPr>
        </p:nvSpPr>
        <p:spPr bwMode="auto">
          <a:xfrm>
            <a:off x="5048250" y="531813"/>
            <a:ext cx="3587750" cy="344487"/>
          </a:xfrm>
          <a:noFill/>
          <a:ln>
            <a:miter lim="800000"/>
            <a:headEnd/>
            <a:tailEnd/>
          </a:ln>
        </p:spPr>
        <p:txBody>
          <a:bodyPr vert="horz" wrap="square" lIns="88873" tIns="50786" rIns="88873" bIns="50786" numCol="1" anchor="t" anchorCtr="0" compatLnSpc="1">
            <a:prstTxWarp prst="textNoShape">
              <a:avLst/>
            </a:prstTxWarp>
          </a:bodyPr>
          <a:lstStyle/>
          <a:p>
            <a:pPr defTabSz="908050">
              <a:spcBef>
                <a:spcPts val="275"/>
              </a:spcBef>
              <a:buClr>
                <a:srgbClr val="CD3425"/>
              </a:buClr>
              <a:buFontTx/>
              <a:buChar char="•"/>
            </a:pPr>
            <a:endParaRPr lang="en-US" sz="2500" smtClean="0"/>
          </a:p>
          <a:p>
            <a:pPr defTabSz="908050">
              <a:spcBef>
                <a:spcPts val="275"/>
              </a:spcBef>
              <a:buClr>
                <a:srgbClr val="CD3425"/>
              </a:buClr>
            </a:pPr>
            <a:endParaRPr lang="en-US" sz="2400" smtClean="0">
              <a:solidFill>
                <a:srgbClr val="646464"/>
              </a:solidFill>
              <a:latin typeface="Arial" charset="0"/>
              <a:cs typeface="Arial" charset="0"/>
              <a:sym typeface="Arial" charset="0"/>
            </a:endParaRPr>
          </a:p>
        </p:txBody>
      </p:sp>
      <p:sp>
        <p:nvSpPr>
          <p:cNvPr id="140295" name="Title 3"/>
          <p:cNvSpPr>
            <a:spLocks noGrp="1"/>
          </p:cNvSpPr>
          <p:nvPr>
            <p:ph type="title"/>
          </p:nvPr>
        </p:nvSpPr>
        <p:spPr bwMode="auto">
          <a:xfrm>
            <a:off x="5103813" y="301625"/>
            <a:ext cx="4572000" cy="576263"/>
          </a:xfrm>
          <a:noFill/>
          <a:ln>
            <a:miter lim="800000"/>
            <a:headEnd/>
            <a:tailEnd/>
          </a:ln>
        </p:spPr>
        <p:txBody>
          <a:bodyPr vert="horz" wrap="square" tIns="32146" rIns="64291" bIns="32146" numCol="1" anchor="t" anchorCtr="0" compatLnSpc="1">
            <a:prstTxWarp prst="textNoShape">
              <a:avLst/>
            </a:prstTxWarp>
          </a:bodyPr>
          <a:lstStyle/>
          <a:p>
            <a:r>
              <a:rPr lang="en-GB" b="1" smtClean="0">
                <a:ea typeface="ＭＳ Ｐゴシック"/>
                <a:cs typeface="ＭＳ Ｐゴシック"/>
              </a:rPr>
              <a:t>Engagement Activity</a:t>
            </a:r>
          </a:p>
        </p:txBody>
      </p:sp>
      <p:sp>
        <p:nvSpPr>
          <p:cNvPr id="140296" name="Line 8"/>
          <p:cNvSpPr>
            <a:spLocks noChangeShapeType="1"/>
          </p:cNvSpPr>
          <p:nvPr/>
        </p:nvSpPr>
        <p:spPr bwMode="auto">
          <a:xfrm>
            <a:off x="531813" y="877888"/>
            <a:ext cx="8078787" cy="0"/>
          </a:xfrm>
          <a:prstGeom prst="line">
            <a:avLst/>
          </a:prstGeom>
          <a:noFill/>
          <a:ln w="13546">
            <a:solidFill>
              <a:srgbClr val="CD3425"/>
            </a:solidFill>
            <a:round/>
            <a:headEnd/>
            <a:tailEnd/>
          </a:ln>
        </p:spPr>
        <p:txBody>
          <a:bodyPr lIns="64274" tIns="32137" rIns="64274" bIns="32137"/>
          <a:lstStyle/>
          <a:p>
            <a:endParaRPr lang="en-US"/>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ubtitle 2"/>
          <p:cNvSpPr txBox="1">
            <a:spLocks/>
          </p:cNvSpPr>
          <p:nvPr/>
        </p:nvSpPr>
        <p:spPr bwMode="auto">
          <a:xfrm>
            <a:off x="5724525" y="2060575"/>
            <a:ext cx="3095625" cy="457200"/>
          </a:xfrm>
          <a:prstGeom prst="rect">
            <a:avLst/>
          </a:prstGeom>
          <a:noFill/>
          <a:ln w="9525">
            <a:noFill/>
            <a:miter lim="800000"/>
            <a:headEnd/>
            <a:tailEnd/>
          </a:ln>
        </p:spPr>
        <p:txBody>
          <a:bodyPr/>
          <a:lstStyle/>
          <a:p>
            <a:pPr algn="ctr">
              <a:spcBef>
                <a:spcPct val="20000"/>
              </a:spcBef>
              <a:buFont typeface="Arial" charset="0"/>
              <a:buNone/>
            </a:pPr>
            <a:endParaRPr lang="en-US" sz="2000">
              <a:solidFill>
                <a:srgbClr val="898989"/>
              </a:solidFill>
              <a:cs typeface="ＭＳ Ｐゴシック"/>
            </a:endParaRPr>
          </a:p>
        </p:txBody>
      </p:sp>
      <p:sp>
        <p:nvSpPr>
          <p:cNvPr id="142338" name="Subtitle 2"/>
          <p:cNvSpPr txBox="1">
            <a:spLocks/>
          </p:cNvSpPr>
          <p:nvPr/>
        </p:nvSpPr>
        <p:spPr bwMode="auto">
          <a:xfrm>
            <a:off x="5732463" y="2554288"/>
            <a:ext cx="3095625" cy="457200"/>
          </a:xfrm>
          <a:prstGeom prst="rect">
            <a:avLst/>
          </a:prstGeom>
          <a:noFill/>
          <a:ln w="9525">
            <a:noFill/>
            <a:miter lim="800000"/>
            <a:headEnd/>
            <a:tailEnd/>
          </a:ln>
        </p:spPr>
        <p:txBody>
          <a:bodyPr/>
          <a:lstStyle/>
          <a:p>
            <a:pPr algn="ctr">
              <a:spcBef>
                <a:spcPct val="20000"/>
              </a:spcBef>
              <a:buFont typeface="Arial" charset="0"/>
              <a:buNone/>
            </a:pPr>
            <a:endParaRPr lang="en-US" sz="2000">
              <a:solidFill>
                <a:srgbClr val="898989"/>
              </a:solidFill>
              <a:cs typeface="ＭＳ Ｐゴシック"/>
            </a:endParaRPr>
          </a:p>
        </p:txBody>
      </p:sp>
      <p:sp>
        <p:nvSpPr>
          <p:cNvPr id="142339" name="Subtitle 2"/>
          <p:cNvSpPr txBox="1">
            <a:spLocks/>
          </p:cNvSpPr>
          <p:nvPr/>
        </p:nvSpPr>
        <p:spPr bwMode="auto">
          <a:xfrm>
            <a:off x="5743575" y="2301875"/>
            <a:ext cx="3095625" cy="1511300"/>
          </a:xfrm>
          <a:prstGeom prst="rect">
            <a:avLst/>
          </a:prstGeom>
          <a:noFill/>
          <a:ln w="9525">
            <a:noFill/>
            <a:miter lim="800000"/>
            <a:headEnd/>
            <a:tailEnd/>
          </a:ln>
        </p:spPr>
        <p:txBody>
          <a:bodyPr/>
          <a:lstStyle/>
          <a:p>
            <a:pPr algn="ctr">
              <a:spcBef>
                <a:spcPct val="20000"/>
              </a:spcBef>
              <a:buFont typeface="Arial" charset="0"/>
              <a:buNone/>
            </a:pPr>
            <a:endParaRPr lang="en-US" sz="2000">
              <a:solidFill>
                <a:srgbClr val="898989"/>
              </a:solidFill>
              <a:cs typeface="ＭＳ Ｐゴシック"/>
            </a:endParaRPr>
          </a:p>
        </p:txBody>
      </p:sp>
      <p:sp>
        <p:nvSpPr>
          <p:cNvPr id="142340" name="Subtitle 2"/>
          <p:cNvSpPr txBox="1">
            <a:spLocks/>
          </p:cNvSpPr>
          <p:nvPr/>
        </p:nvSpPr>
        <p:spPr bwMode="auto">
          <a:xfrm>
            <a:off x="5857875" y="4724400"/>
            <a:ext cx="3097213" cy="679450"/>
          </a:xfrm>
          <a:prstGeom prst="rect">
            <a:avLst/>
          </a:prstGeom>
          <a:noFill/>
          <a:ln w="9525">
            <a:noFill/>
            <a:miter lim="800000"/>
            <a:headEnd/>
            <a:tailEnd/>
          </a:ln>
        </p:spPr>
        <p:txBody>
          <a:bodyPr/>
          <a:lstStyle/>
          <a:p>
            <a:pPr algn="ctr">
              <a:spcBef>
                <a:spcPct val="20000"/>
              </a:spcBef>
              <a:buFont typeface="Arial" charset="0"/>
              <a:buNone/>
            </a:pPr>
            <a:endParaRPr lang="en-US" sz="2000">
              <a:solidFill>
                <a:srgbClr val="898989"/>
              </a:solidFill>
              <a:cs typeface="ＭＳ Ｐゴシック"/>
            </a:endParaRPr>
          </a:p>
        </p:txBody>
      </p:sp>
      <p:pic>
        <p:nvPicPr>
          <p:cNvPr id="142341" name="Picture 12" descr="Screen Clipping"/>
          <p:cNvPicPr>
            <a:picLocks noChangeAspect="1"/>
          </p:cNvPicPr>
          <p:nvPr/>
        </p:nvPicPr>
        <p:blipFill>
          <a:blip r:embed="rId3"/>
          <a:srcRect/>
          <a:stretch>
            <a:fillRect/>
          </a:stretch>
        </p:blipFill>
        <p:spPr bwMode="auto">
          <a:xfrm>
            <a:off x="3175" y="-11113"/>
            <a:ext cx="9144000" cy="5881688"/>
          </a:xfrm>
          <a:prstGeom prst="rect">
            <a:avLst/>
          </a:prstGeom>
          <a:noFill/>
          <a:ln w="9525">
            <a:noFill/>
            <a:miter lim="800000"/>
            <a:headEnd/>
            <a:tailEnd/>
          </a:ln>
        </p:spPr>
      </p:pic>
      <p:sp>
        <p:nvSpPr>
          <p:cNvPr id="142342" name="Title 1"/>
          <p:cNvSpPr txBox="1">
            <a:spLocks/>
          </p:cNvSpPr>
          <p:nvPr/>
        </p:nvSpPr>
        <p:spPr bwMode="auto">
          <a:xfrm>
            <a:off x="395288" y="6030913"/>
            <a:ext cx="8064500" cy="711200"/>
          </a:xfrm>
          <a:prstGeom prst="rect">
            <a:avLst/>
          </a:prstGeom>
          <a:noFill/>
          <a:ln w="9525">
            <a:noFill/>
            <a:miter lim="800000"/>
            <a:headEnd/>
            <a:tailEnd/>
          </a:ln>
        </p:spPr>
        <p:txBody>
          <a:bodyPr anchor="ctr"/>
          <a:lstStyle/>
          <a:p>
            <a:pPr algn="ctr"/>
            <a:r>
              <a:rPr lang="en-GB" sz="2000" b="1" i="1">
                <a:solidFill>
                  <a:srgbClr val="FF0000"/>
                </a:solidFill>
                <a:latin typeface="Arial Narrow" pitchFamily="34" charset="0"/>
                <a:ea typeface="Arial Unicode MS" pitchFamily="34" charset="-128"/>
                <a:cs typeface="Arial Unicode MS" pitchFamily="34" charset="-128"/>
              </a:rPr>
              <a:t>“Create more magical memories to take home and treasure….”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ctrTitle"/>
          </p:nvPr>
        </p:nvSpPr>
        <p:spPr bwMode="auto">
          <a:xfrm>
            <a:off x="4932363" y="333375"/>
            <a:ext cx="3906837" cy="1727200"/>
          </a:xfrm>
          <a:noFill/>
          <a:ln>
            <a:miter lim="800000"/>
            <a:headEnd/>
            <a:tailEnd/>
          </a:ln>
        </p:spPr>
        <p:txBody>
          <a:bodyPr vert="horz" wrap="square" lIns="91440" tIns="45720" rIns="91440" bIns="45720" numCol="1" anchor="t" anchorCtr="0" compatLnSpc="1">
            <a:prstTxWarp prst="textNoShape">
              <a:avLst/>
            </a:prstTxWarp>
          </a:bodyPr>
          <a:lstStyle/>
          <a:p>
            <a:r>
              <a:rPr lang="en-GB" sz="2600" b="1" smtClean="0">
                <a:solidFill>
                  <a:srgbClr val="FF0000"/>
                </a:solidFill>
                <a:ea typeface="ＭＳ Ｐゴシック"/>
                <a:cs typeface="ＭＳ Ｐゴシック"/>
              </a:rPr>
              <a:t>“</a:t>
            </a:r>
            <a:r>
              <a:rPr lang="en-GB" sz="2600" b="1" i="1" smtClean="0">
                <a:solidFill>
                  <a:srgbClr val="FF0000"/>
                </a:solidFill>
                <a:latin typeface="Arial Narrow" pitchFamily="34" charset="0"/>
                <a:ea typeface="ＭＳ Ｐゴシック"/>
                <a:cs typeface="ＭＳ Ｐゴシック"/>
              </a:rPr>
              <a:t>Enjoy all that England has to offer with Blacks – everything you need for Life Outdoors”</a:t>
            </a:r>
          </a:p>
        </p:txBody>
      </p:sp>
      <p:sp>
        <p:nvSpPr>
          <p:cNvPr id="144386" name="Subtitle 2"/>
          <p:cNvSpPr txBox="1">
            <a:spLocks/>
          </p:cNvSpPr>
          <p:nvPr/>
        </p:nvSpPr>
        <p:spPr bwMode="auto">
          <a:xfrm>
            <a:off x="5724525" y="2060575"/>
            <a:ext cx="3095625" cy="457200"/>
          </a:xfrm>
          <a:prstGeom prst="rect">
            <a:avLst/>
          </a:prstGeom>
          <a:noFill/>
          <a:ln w="9525">
            <a:noFill/>
            <a:miter lim="800000"/>
            <a:headEnd/>
            <a:tailEnd/>
          </a:ln>
        </p:spPr>
        <p:txBody>
          <a:bodyPr/>
          <a:lstStyle/>
          <a:p>
            <a:pPr algn="ctr">
              <a:spcBef>
                <a:spcPct val="20000"/>
              </a:spcBef>
              <a:buFont typeface="Arial" charset="0"/>
              <a:buNone/>
            </a:pPr>
            <a:endParaRPr lang="en-US" sz="2000">
              <a:solidFill>
                <a:srgbClr val="898989"/>
              </a:solidFill>
              <a:cs typeface="ＭＳ Ｐゴシック"/>
            </a:endParaRPr>
          </a:p>
        </p:txBody>
      </p:sp>
      <p:sp>
        <p:nvSpPr>
          <p:cNvPr id="144387" name="Subtitle 2"/>
          <p:cNvSpPr txBox="1">
            <a:spLocks/>
          </p:cNvSpPr>
          <p:nvPr/>
        </p:nvSpPr>
        <p:spPr bwMode="auto">
          <a:xfrm>
            <a:off x="5732463" y="2554288"/>
            <a:ext cx="3095625" cy="457200"/>
          </a:xfrm>
          <a:prstGeom prst="rect">
            <a:avLst/>
          </a:prstGeom>
          <a:noFill/>
          <a:ln w="9525">
            <a:noFill/>
            <a:miter lim="800000"/>
            <a:headEnd/>
            <a:tailEnd/>
          </a:ln>
        </p:spPr>
        <p:txBody>
          <a:bodyPr/>
          <a:lstStyle/>
          <a:p>
            <a:pPr algn="ctr">
              <a:spcBef>
                <a:spcPct val="20000"/>
              </a:spcBef>
              <a:buFont typeface="Arial" charset="0"/>
              <a:buNone/>
            </a:pPr>
            <a:endParaRPr lang="en-US" sz="2000">
              <a:solidFill>
                <a:srgbClr val="898989"/>
              </a:solidFill>
              <a:cs typeface="ＭＳ Ｐゴシック"/>
            </a:endParaRPr>
          </a:p>
        </p:txBody>
      </p:sp>
      <p:sp>
        <p:nvSpPr>
          <p:cNvPr id="144388" name="Subtitle 2"/>
          <p:cNvSpPr txBox="1">
            <a:spLocks/>
          </p:cNvSpPr>
          <p:nvPr/>
        </p:nvSpPr>
        <p:spPr bwMode="auto">
          <a:xfrm>
            <a:off x="5743575" y="2301875"/>
            <a:ext cx="3095625" cy="1511300"/>
          </a:xfrm>
          <a:prstGeom prst="rect">
            <a:avLst/>
          </a:prstGeom>
          <a:noFill/>
          <a:ln w="9525">
            <a:noFill/>
            <a:miter lim="800000"/>
            <a:headEnd/>
            <a:tailEnd/>
          </a:ln>
        </p:spPr>
        <p:txBody>
          <a:bodyPr/>
          <a:lstStyle/>
          <a:p>
            <a:pPr algn="ctr">
              <a:spcBef>
                <a:spcPct val="20000"/>
              </a:spcBef>
              <a:buFont typeface="Arial" charset="0"/>
              <a:buNone/>
            </a:pPr>
            <a:endParaRPr lang="en-US" sz="2000">
              <a:solidFill>
                <a:srgbClr val="898989"/>
              </a:solidFill>
              <a:cs typeface="ＭＳ Ｐゴシック"/>
            </a:endParaRPr>
          </a:p>
        </p:txBody>
      </p:sp>
      <p:sp>
        <p:nvSpPr>
          <p:cNvPr id="144389" name="Subtitle 2"/>
          <p:cNvSpPr txBox="1">
            <a:spLocks/>
          </p:cNvSpPr>
          <p:nvPr/>
        </p:nvSpPr>
        <p:spPr bwMode="auto">
          <a:xfrm>
            <a:off x="5857875" y="4724400"/>
            <a:ext cx="3097213" cy="679450"/>
          </a:xfrm>
          <a:prstGeom prst="rect">
            <a:avLst/>
          </a:prstGeom>
          <a:noFill/>
          <a:ln w="9525">
            <a:noFill/>
            <a:miter lim="800000"/>
            <a:headEnd/>
            <a:tailEnd/>
          </a:ln>
        </p:spPr>
        <p:txBody>
          <a:bodyPr/>
          <a:lstStyle/>
          <a:p>
            <a:pPr algn="ctr">
              <a:spcBef>
                <a:spcPct val="20000"/>
              </a:spcBef>
              <a:buFont typeface="Arial" charset="0"/>
              <a:buNone/>
            </a:pPr>
            <a:endParaRPr lang="en-US" sz="2000">
              <a:solidFill>
                <a:srgbClr val="898989"/>
              </a:solidFill>
              <a:cs typeface="ＭＳ Ｐゴシック"/>
            </a:endParaRPr>
          </a:p>
        </p:txBody>
      </p:sp>
      <p:pic>
        <p:nvPicPr>
          <p:cNvPr id="144390" name="Picture 10" descr="Screen Clipping"/>
          <p:cNvPicPr>
            <a:picLocks noChangeAspect="1"/>
          </p:cNvPicPr>
          <p:nvPr/>
        </p:nvPicPr>
        <p:blipFill>
          <a:blip r:embed="rId3"/>
          <a:srcRect/>
          <a:stretch>
            <a:fillRect/>
          </a:stretch>
        </p:blipFill>
        <p:spPr bwMode="auto">
          <a:xfrm>
            <a:off x="0" y="2301875"/>
            <a:ext cx="9144000" cy="4584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Screen Clipping"/>
          <p:cNvPicPr>
            <a:picLocks noChangeAspect="1"/>
          </p:cNvPicPr>
          <p:nvPr/>
        </p:nvPicPr>
        <p:blipFill>
          <a:blip r:embed="rId3"/>
          <a:srcRect/>
          <a:stretch>
            <a:fillRect/>
          </a:stretch>
        </p:blipFill>
        <p:spPr bwMode="auto">
          <a:xfrm>
            <a:off x="0" y="-57150"/>
            <a:ext cx="4140200" cy="6915150"/>
          </a:xfrm>
          <a:prstGeom prst="rect">
            <a:avLst/>
          </a:prstGeom>
          <a:noFill/>
          <a:ln w="9525">
            <a:noFill/>
            <a:miter lim="800000"/>
            <a:headEnd/>
            <a:tailEnd/>
          </a:ln>
        </p:spPr>
      </p:pic>
      <p:pic>
        <p:nvPicPr>
          <p:cNvPr id="146434" name="Picture 2" descr="Screen Clipping"/>
          <p:cNvPicPr>
            <a:picLocks noChangeAspect="1"/>
          </p:cNvPicPr>
          <p:nvPr/>
        </p:nvPicPr>
        <p:blipFill>
          <a:blip r:embed="rId4"/>
          <a:srcRect/>
          <a:stretch>
            <a:fillRect/>
          </a:stretch>
        </p:blipFill>
        <p:spPr bwMode="auto">
          <a:xfrm>
            <a:off x="4500563" y="1557338"/>
            <a:ext cx="2339975" cy="3089275"/>
          </a:xfrm>
          <a:prstGeom prst="rect">
            <a:avLst/>
          </a:prstGeom>
          <a:noFill/>
          <a:ln w="9525">
            <a:solidFill>
              <a:schemeClr val="tx1"/>
            </a:solidFill>
            <a:miter lim="800000"/>
            <a:headEnd/>
            <a:tailEnd/>
          </a:ln>
        </p:spPr>
      </p:pic>
      <p:pic>
        <p:nvPicPr>
          <p:cNvPr id="146435" name="Picture 3" descr="Screen Clipping"/>
          <p:cNvPicPr>
            <a:picLocks noChangeAspect="1"/>
          </p:cNvPicPr>
          <p:nvPr/>
        </p:nvPicPr>
        <p:blipFill>
          <a:blip r:embed="rId5"/>
          <a:srcRect t="2" b="2953"/>
          <a:stretch>
            <a:fillRect/>
          </a:stretch>
        </p:blipFill>
        <p:spPr bwMode="auto">
          <a:xfrm>
            <a:off x="6729413" y="3403600"/>
            <a:ext cx="2308225" cy="3030538"/>
          </a:xfrm>
          <a:prstGeom prst="rect">
            <a:avLst/>
          </a:prstGeom>
          <a:noFill/>
          <a:ln w="9525">
            <a:solidFill>
              <a:schemeClr val="tx1"/>
            </a:solidFill>
            <a:miter lim="800000"/>
            <a:headEnd/>
            <a:tailEnd/>
          </a:ln>
        </p:spPr>
      </p:pic>
      <p:sp>
        <p:nvSpPr>
          <p:cNvPr id="146436" name="TextBox 4"/>
          <p:cNvSpPr txBox="1">
            <a:spLocks noChangeArrowheads="1"/>
          </p:cNvSpPr>
          <p:nvPr/>
        </p:nvSpPr>
        <p:spPr bwMode="auto">
          <a:xfrm>
            <a:off x="4770438" y="549275"/>
            <a:ext cx="3959225" cy="892175"/>
          </a:xfrm>
          <a:prstGeom prst="rect">
            <a:avLst/>
          </a:prstGeom>
          <a:noFill/>
          <a:ln w="9525">
            <a:noFill/>
            <a:miter lim="800000"/>
            <a:headEnd/>
            <a:tailEnd/>
          </a:ln>
        </p:spPr>
        <p:txBody>
          <a:bodyPr>
            <a:spAutoFit/>
          </a:bodyPr>
          <a:lstStyle/>
          <a:p>
            <a:pPr algn="ctr" eaLnBrk="0" hangingPunct="0"/>
            <a:r>
              <a:rPr lang="en-GB" sz="2600" b="1" i="1">
                <a:solidFill>
                  <a:srgbClr val="FF0000"/>
                </a:solidFill>
                <a:cs typeface="ＭＳ Ｐゴシック"/>
              </a:rPr>
              <a:t>“Get more. Book with a local”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p:nvPr>
        </p:nvSpPr>
        <p:spPr bwMode="auto">
          <a:xfrm>
            <a:off x="503238" y="1036638"/>
            <a:ext cx="8137525" cy="777875"/>
          </a:xfrm>
          <a:noFill/>
          <a:ln>
            <a:miter lim="800000"/>
            <a:headEnd/>
            <a:tailEnd/>
          </a:ln>
        </p:spPr>
        <p:txBody>
          <a:bodyPr vert="horz" wrap="square" tIns="45720" rIns="91440" bIns="45720" numCol="1" anchor="t" anchorCtr="0" compatLnSpc="1">
            <a:prstTxWarp prst="textNoShape">
              <a:avLst/>
            </a:prstTxWarp>
          </a:bodyPr>
          <a:lstStyle/>
          <a:p>
            <a:r>
              <a:rPr lang="en-GB" smtClean="0">
                <a:ea typeface="ＭＳ Ｐゴシック"/>
                <a:cs typeface="ＭＳ Ｐゴシック"/>
              </a:rPr>
              <a:t>Regional Growth Fund </a:t>
            </a:r>
            <a:br>
              <a:rPr lang="en-GB" smtClean="0">
                <a:ea typeface="ＭＳ Ｐゴシック"/>
                <a:cs typeface="ＭＳ Ｐゴシック"/>
              </a:rPr>
            </a:br>
            <a:r>
              <a:rPr lang="en-GB" smtClean="0">
                <a:ea typeface="ＭＳ Ｐゴシック"/>
                <a:cs typeface="ＭＳ Ｐゴシック"/>
              </a:rPr>
              <a:t/>
            </a:r>
            <a:br>
              <a:rPr lang="en-GB" smtClean="0">
                <a:ea typeface="ＭＳ Ｐゴシック"/>
                <a:cs typeface="ＭＳ Ｐゴシック"/>
              </a:rPr>
            </a:br>
            <a:endParaRPr lang="en-GB" smtClean="0">
              <a:ea typeface="ＭＳ Ｐゴシック"/>
              <a:cs typeface="ＭＳ Ｐゴシック"/>
            </a:endParaRPr>
          </a:p>
        </p:txBody>
      </p:sp>
      <p:sp>
        <p:nvSpPr>
          <p:cNvPr id="148482" name="Text Placeholder 2"/>
          <p:cNvSpPr>
            <a:spLocks noGrp="1"/>
          </p:cNvSpPr>
          <p:nvPr>
            <p:ph idx="1"/>
          </p:nvPr>
        </p:nvSpPr>
        <p:spPr bwMode="auto">
          <a:xfrm>
            <a:off x="509588" y="1555750"/>
            <a:ext cx="5345112" cy="4791075"/>
          </a:xfrm>
          <a:noFill/>
          <a:ln>
            <a:miter lim="800000"/>
            <a:headEnd/>
            <a:tailEnd/>
          </a:ln>
        </p:spPr>
        <p:txBody>
          <a:bodyPr vert="horz" wrap="square" lIns="91440" tIns="45720" rIns="91440" bIns="45720" numCol="1" anchor="t" anchorCtr="0" compatLnSpc="1">
            <a:prstTxWarp prst="textNoShape">
              <a:avLst/>
            </a:prstTxWarp>
          </a:bodyPr>
          <a:lstStyle/>
          <a:p>
            <a:pPr marL="285750" indent="-285750">
              <a:buFontTx/>
              <a:buChar char="•"/>
            </a:pPr>
            <a:r>
              <a:rPr lang="en-GB" sz="1800" smtClean="0">
                <a:ea typeface="ＭＳ Ｐゴシック"/>
                <a:cs typeface="ＭＳ Ｐゴシック"/>
              </a:rPr>
              <a:t>3 year marketing programme with core business objective to grow tourism locally </a:t>
            </a:r>
            <a:br>
              <a:rPr lang="en-GB" sz="1800" smtClean="0">
                <a:ea typeface="ＭＳ Ｐゴシック"/>
                <a:cs typeface="ＭＳ Ｐゴシック"/>
              </a:rPr>
            </a:br>
            <a:endParaRPr lang="en-GB" sz="1800" smtClean="0">
              <a:ea typeface="ＭＳ Ｐゴシック"/>
              <a:cs typeface="ＭＳ Ｐゴシック"/>
            </a:endParaRPr>
          </a:p>
          <a:p>
            <a:pPr marL="285750" indent="-285750">
              <a:buFontTx/>
              <a:buChar char="•"/>
            </a:pPr>
            <a:r>
              <a:rPr lang="en-GB" sz="1800" smtClean="0">
                <a:ea typeface="ＭＳ Ｐゴシック"/>
                <a:cs typeface="ＭＳ Ｐゴシック"/>
              </a:rPr>
              <a:t>To bring together groups of like-minded destinations and develop campaigns based around common themes creating an ‘Amazon’ effect for consumers. Unique Selling Points are the key within campaigns!</a:t>
            </a:r>
            <a:br>
              <a:rPr lang="en-GB" sz="1800" smtClean="0">
                <a:ea typeface="ＭＳ Ｐゴシック"/>
                <a:cs typeface="ＭＳ Ｐゴシック"/>
              </a:rPr>
            </a:br>
            <a:endParaRPr lang="en-GB" sz="1800" smtClean="0">
              <a:ea typeface="ＭＳ Ｐゴシック"/>
              <a:cs typeface="ＭＳ Ｐゴシック"/>
            </a:endParaRPr>
          </a:p>
          <a:p>
            <a:pPr marL="285750" indent="-285750">
              <a:buFontTx/>
              <a:buChar char="•"/>
            </a:pPr>
            <a:r>
              <a:rPr lang="en-GB" sz="1800" smtClean="0">
                <a:ea typeface="ＭＳ Ｐゴシック"/>
                <a:cs typeface="ＭＳ Ｐゴシック"/>
              </a:rPr>
              <a:t>Engage with partners to provide point of purchase, product and content</a:t>
            </a:r>
            <a:br>
              <a:rPr lang="en-GB" sz="1800" smtClean="0">
                <a:ea typeface="ＭＳ Ｐゴシック"/>
                <a:cs typeface="ＭＳ Ｐゴシック"/>
              </a:rPr>
            </a:br>
            <a:endParaRPr lang="en-GB" sz="1800" smtClean="0">
              <a:ea typeface="ＭＳ Ｐゴシック"/>
              <a:cs typeface="ＭＳ Ｐゴシック"/>
            </a:endParaRPr>
          </a:p>
          <a:p>
            <a:pPr marL="285750" indent="-285750">
              <a:buFontTx/>
              <a:buChar char="•"/>
            </a:pPr>
            <a:r>
              <a:rPr lang="en-GB" sz="1800" smtClean="0">
                <a:ea typeface="ＭＳ Ｐゴシック"/>
                <a:cs typeface="ＭＳ Ｐゴシック"/>
              </a:rPr>
              <a:t>21 Destinations currently involved in Rural Escapes and 12 in Active Outdoors</a:t>
            </a:r>
            <a:br>
              <a:rPr lang="en-GB" sz="1800" smtClean="0">
                <a:ea typeface="ＭＳ Ｐゴシック"/>
                <a:cs typeface="ＭＳ Ｐゴシック"/>
              </a:rPr>
            </a:br>
            <a:endParaRPr lang="en-GB" sz="1800" smtClean="0">
              <a:ea typeface="ＭＳ Ｐゴシック"/>
              <a:cs typeface="ＭＳ Ｐゴシック"/>
            </a:endParaRPr>
          </a:p>
          <a:p>
            <a:pPr marL="285750" indent="-285750">
              <a:buFontTx/>
              <a:buChar char="•"/>
            </a:pPr>
            <a:r>
              <a:rPr lang="en-GB" sz="1800" smtClean="0">
                <a:ea typeface="ＭＳ Ｐゴシック"/>
                <a:cs typeface="ＭＳ Ｐゴシック"/>
              </a:rPr>
              <a:t>Work with partners to achieve 5% growth</a:t>
            </a:r>
            <a:endParaRPr lang="en-GB" smtClean="0">
              <a:ea typeface="ＭＳ Ｐゴシック"/>
              <a:cs typeface="ＭＳ Ｐゴシック"/>
            </a:endParaRPr>
          </a:p>
        </p:txBody>
      </p:sp>
      <p:pic>
        <p:nvPicPr>
          <p:cNvPr id="148483" name="Picture 4" descr="Mkt_Page_024.jpg"/>
          <p:cNvPicPr>
            <a:picLocks noChangeAspect="1"/>
          </p:cNvPicPr>
          <p:nvPr/>
        </p:nvPicPr>
        <p:blipFill>
          <a:blip r:embed="rId3"/>
          <a:srcRect l="60860" t="12627" r="3914" b="6061"/>
          <a:stretch>
            <a:fillRect/>
          </a:stretch>
        </p:blipFill>
        <p:spPr bwMode="auto">
          <a:xfrm>
            <a:off x="6199188" y="1241425"/>
            <a:ext cx="2638425" cy="4975225"/>
          </a:xfrm>
          <a:prstGeom prst="rect">
            <a:avLst/>
          </a:prstGeom>
          <a:noFill/>
          <a:ln w="9525">
            <a:noFill/>
            <a:miter lim="800000"/>
            <a:headEnd/>
            <a:tailEnd/>
          </a:ln>
        </p:spPr>
      </p:pic>
      <p:sp>
        <p:nvSpPr>
          <p:cNvPr id="148484" name="Text Placeholder 1"/>
          <p:cNvSpPr>
            <a:spLocks noGrp="1"/>
          </p:cNvSpPr>
          <p:nvPr>
            <p:ph type="body" sz="quarter" idx="10"/>
          </p:nvPr>
        </p:nvSpPr>
        <p:spPr bwMode="auto">
          <a:xfrm>
            <a:off x="5048250" y="531813"/>
            <a:ext cx="3587750" cy="344487"/>
          </a:xfrm>
          <a:noFill/>
          <a:ln>
            <a:miter lim="800000"/>
            <a:headEnd/>
            <a:tailEnd/>
          </a:ln>
        </p:spPr>
        <p:txBody>
          <a:bodyPr vert="horz" wrap="square" lIns="91440" tIns="45720" numCol="1" anchor="t" anchorCtr="0" compatLnSpc="1">
            <a:prstTxWarp prst="textNoShape">
              <a:avLst/>
            </a:prstTxWarp>
          </a:bodyPr>
          <a:lstStyle/>
          <a:p>
            <a:endParaRPr lang="en-US" smtClean="0"/>
          </a:p>
        </p:txBody>
      </p:sp>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4"/>
          <p:cNvSpPr>
            <a:spLocks noGrp="1"/>
          </p:cNvSpPr>
          <p:nvPr>
            <p:ph type="title"/>
          </p:nvPr>
        </p:nvSpPr>
        <p:spPr bwMode="auto">
          <a:xfrm>
            <a:off x="503238" y="1036638"/>
            <a:ext cx="8137525" cy="576262"/>
          </a:xfrm>
          <a:noFill/>
          <a:ln>
            <a:miter lim="800000"/>
            <a:headEnd/>
            <a:tailEnd/>
          </a:ln>
        </p:spPr>
        <p:txBody>
          <a:bodyPr vert="horz" wrap="square" tIns="45720" rIns="91440" bIns="45720" numCol="1" anchor="t" anchorCtr="0" compatLnSpc="1">
            <a:prstTxWarp prst="textNoShape">
              <a:avLst/>
            </a:prstTxWarp>
          </a:bodyPr>
          <a:lstStyle/>
          <a:p>
            <a:r>
              <a:rPr lang="en-GB" smtClean="0">
                <a:ea typeface="ＭＳ Ｐゴシック"/>
                <a:cs typeface="ＭＳ Ｐゴシック"/>
              </a:rPr>
              <a:t> Visitor Economy?</a:t>
            </a:r>
          </a:p>
        </p:txBody>
      </p:sp>
      <p:sp>
        <p:nvSpPr>
          <p:cNvPr id="103426" name="Text Placeholder 7"/>
          <p:cNvSpPr>
            <a:spLocks noGrp="1"/>
          </p:cNvSpPr>
          <p:nvPr>
            <p:ph type="body" sz="quarter" idx="11"/>
          </p:nvPr>
        </p:nvSpPr>
        <p:spPr bwMode="auto">
          <a:xfrm>
            <a:off x="5048250" y="531813"/>
            <a:ext cx="3587750" cy="344487"/>
          </a:xfrm>
          <a:noFill/>
          <a:ln>
            <a:miter lim="800000"/>
            <a:headEnd/>
            <a:tailEnd/>
          </a:ln>
        </p:spPr>
        <p:txBody>
          <a:bodyPr vert="horz" wrap="square" lIns="91440" tIns="45720" numCol="1" anchor="t" anchorCtr="0" compatLnSpc="1">
            <a:prstTxWarp prst="textNoShape">
              <a:avLst/>
            </a:prstTxWarp>
          </a:bodyPr>
          <a:lstStyle/>
          <a:p>
            <a:endParaRPr lang="en-US" smtClean="0"/>
          </a:p>
        </p:txBody>
      </p:sp>
      <p:sp>
        <p:nvSpPr>
          <p:cNvPr id="103427" name="Content Placeholder 5"/>
          <p:cNvSpPr>
            <a:spLocks noGrp="1"/>
          </p:cNvSpPr>
          <p:nvPr>
            <p:ph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pPr>
              <a:buFontTx/>
              <a:buChar char="•"/>
            </a:pPr>
            <a:r>
              <a:rPr lang="en-GB" smtClean="0"/>
              <a:t>Visitors </a:t>
            </a:r>
          </a:p>
          <a:p>
            <a:pPr lvl="1">
              <a:buFont typeface="Arial" charset="0"/>
              <a:buChar char="•"/>
            </a:pPr>
            <a:r>
              <a:rPr lang="en-GB" smtClean="0"/>
              <a:t>Leisure/ Business/ VFR </a:t>
            </a:r>
          </a:p>
          <a:p>
            <a:pPr lvl="1">
              <a:buFont typeface="Arial" charset="0"/>
              <a:buChar char="•"/>
            </a:pPr>
            <a:r>
              <a:rPr lang="en-GB" smtClean="0"/>
              <a:t>Day/ overnight</a:t>
            </a:r>
          </a:p>
          <a:p>
            <a:pPr>
              <a:buFontTx/>
              <a:buChar char="•"/>
            </a:pPr>
            <a:endParaRPr lang="en-GB" smtClean="0"/>
          </a:p>
        </p:txBody>
      </p:sp>
      <p:sp>
        <p:nvSpPr>
          <p:cNvPr id="103428" name="Content Placeholder 8"/>
          <p:cNvSpPr>
            <a:spLocks noGrp="1"/>
          </p:cNvSpPr>
          <p:nvPr>
            <p:ph sz="quarter" idx="13"/>
          </p:nvPr>
        </p:nvSpPr>
        <p:spPr bwMode="auto">
          <a:noFill/>
          <a:ln>
            <a:miter lim="800000"/>
            <a:headEnd/>
            <a:tailEnd/>
          </a:ln>
        </p:spPr>
        <p:txBody>
          <a:bodyPr vert="horz" wrap="square" lIns="91440" tIns="45720" rIns="91440" bIns="45720" numCol="1" anchor="t" anchorCtr="0" compatLnSpc="1">
            <a:prstTxWarp prst="textNoShape">
              <a:avLst/>
            </a:prstTxWarp>
          </a:bodyPr>
          <a:lstStyle/>
          <a:p>
            <a:pPr>
              <a:buFontTx/>
              <a:buChar char="•"/>
            </a:pPr>
            <a:r>
              <a:rPr lang="en-GB" smtClean="0"/>
              <a:t>Supply chain</a:t>
            </a:r>
          </a:p>
          <a:p>
            <a:pPr lvl="1">
              <a:buFont typeface="Arial" charset="0"/>
              <a:buChar char="•"/>
            </a:pPr>
            <a:r>
              <a:rPr lang="en-GB" smtClean="0"/>
              <a:t>Core</a:t>
            </a:r>
          </a:p>
          <a:p>
            <a:pPr lvl="2">
              <a:buFontTx/>
              <a:buChar char="•"/>
            </a:pPr>
            <a:r>
              <a:rPr lang="en-GB" sz="2000" smtClean="0"/>
              <a:t>Accommodation </a:t>
            </a:r>
          </a:p>
          <a:p>
            <a:pPr lvl="2">
              <a:buFontTx/>
              <a:buChar char="•"/>
            </a:pPr>
            <a:r>
              <a:rPr lang="en-GB" sz="2000" smtClean="0"/>
              <a:t>Attractions</a:t>
            </a:r>
          </a:p>
          <a:p>
            <a:pPr lvl="2">
              <a:buFontTx/>
              <a:buChar char="•"/>
            </a:pPr>
            <a:r>
              <a:rPr lang="en-GB" sz="2000" smtClean="0"/>
              <a:t>Bars/ restaurants</a:t>
            </a:r>
          </a:p>
          <a:p>
            <a:pPr lvl="1">
              <a:buFont typeface="Arial" charset="0"/>
              <a:buChar char="•"/>
            </a:pPr>
            <a:endParaRPr lang="en-GB" smtClean="0"/>
          </a:p>
          <a:p>
            <a:pPr lvl="1">
              <a:buFont typeface="Arial" charset="0"/>
              <a:buChar char="•"/>
            </a:pPr>
            <a:r>
              <a:rPr lang="en-GB" smtClean="0"/>
              <a:t>Related</a:t>
            </a:r>
          </a:p>
          <a:p>
            <a:pPr lvl="2">
              <a:buFontTx/>
              <a:buChar char="•"/>
            </a:pPr>
            <a:r>
              <a:rPr lang="en-GB" sz="2000" smtClean="0"/>
              <a:t>Retail</a:t>
            </a:r>
          </a:p>
          <a:p>
            <a:pPr lvl="2">
              <a:buFontTx/>
              <a:buChar char="•"/>
            </a:pPr>
            <a:r>
              <a:rPr lang="en-GB" sz="2000" smtClean="0"/>
              <a:t>Transport</a:t>
            </a:r>
          </a:p>
          <a:p>
            <a:pPr lvl="2">
              <a:buFontTx/>
              <a:buChar char="•"/>
            </a:pPr>
            <a:r>
              <a:rPr lang="en-GB" sz="2000" smtClean="0"/>
              <a:t>“other” services – laundry, petrol stations, food suppliers</a:t>
            </a:r>
          </a:p>
          <a:p>
            <a:pPr>
              <a:buFontTx/>
              <a:buChar char="•"/>
            </a:pPr>
            <a:endParaRPr lang="en-GB" smtClean="0"/>
          </a:p>
        </p:txBody>
      </p:sp>
      <p:pic>
        <p:nvPicPr>
          <p:cNvPr id="103429" name="Picture 2" descr="G:\ENGLAND2011\Comms\Collateral\Attractions &amp; Industry Images\SS Great Britain Catering Staff - Sept 2011.jpg"/>
          <p:cNvPicPr>
            <a:picLocks noChangeAspect="1" noChangeArrowheads="1"/>
          </p:cNvPicPr>
          <p:nvPr/>
        </p:nvPicPr>
        <p:blipFill>
          <a:blip r:embed="rId3"/>
          <a:srcRect t="-380"/>
          <a:stretch>
            <a:fillRect/>
          </a:stretch>
        </p:blipFill>
        <p:spPr bwMode="auto">
          <a:xfrm>
            <a:off x="1588" y="3627438"/>
            <a:ext cx="4994275" cy="3240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p:cNvPicPr>
            <a:picLocks noChangeAspect="1" noChangeArrowheads="1"/>
          </p:cNvPicPr>
          <p:nvPr/>
        </p:nvPicPr>
        <p:blipFill>
          <a:blip r:embed="rId3"/>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p:cNvPicPr>
            <a:picLocks noChangeAspect="1" noChangeArrowheads="1"/>
          </p:cNvPicPr>
          <p:nvPr/>
        </p:nvPicPr>
        <p:blipFill>
          <a:blip r:embed="rId3"/>
          <a:srcRect t="8765" b="15532"/>
          <a:stretch>
            <a:fillRect/>
          </a:stretch>
        </p:blipFill>
        <p:spPr bwMode="auto">
          <a:xfrm>
            <a:off x="512763" y="44450"/>
            <a:ext cx="8250237" cy="2773363"/>
          </a:xfrm>
          <a:prstGeom prst="rect">
            <a:avLst/>
          </a:prstGeom>
          <a:noFill/>
          <a:ln w="9525">
            <a:noFill/>
            <a:miter lim="800000"/>
            <a:headEnd/>
            <a:tailEnd/>
          </a:ln>
        </p:spPr>
      </p:pic>
      <p:pic>
        <p:nvPicPr>
          <p:cNvPr id="152578" name="Picture 2" descr="C:\Users\EField\Downloads\GA_TTA_MPW_1389.jpg"/>
          <p:cNvPicPr>
            <a:picLocks noChangeAspect="1" noChangeArrowheads="1"/>
          </p:cNvPicPr>
          <p:nvPr/>
        </p:nvPicPr>
        <p:blipFill>
          <a:blip r:embed="rId4"/>
          <a:srcRect t="-34" r="16811" b="2798"/>
          <a:stretch>
            <a:fillRect/>
          </a:stretch>
        </p:blipFill>
        <p:spPr bwMode="auto">
          <a:xfrm>
            <a:off x="2728913" y="2828925"/>
            <a:ext cx="4003675" cy="3121025"/>
          </a:xfrm>
          <a:prstGeom prst="rect">
            <a:avLst/>
          </a:prstGeom>
          <a:noFill/>
          <a:ln w="9525">
            <a:noFill/>
            <a:miter lim="800000"/>
            <a:headEnd/>
            <a:tailEnd/>
          </a:ln>
        </p:spPr>
      </p:pic>
      <p:pic>
        <p:nvPicPr>
          <p:cNvPr id="152579" name="Picture 3"/>
          <p:cNvPicPr>
            <a:picLocks noChangeAspect="1"/>
          </p:cNvPicPr>
          <p:nvPr/>
        </p:nvPicPr>
        <p:blipFill>
          <a:blip r:embed="rId5"/>
          <a:srcRect r="11111"/>
          <a:stretch>
            <a:fillRect/>
          </a:stretch>
        </p:blipFill>
        <p:spPr bwMode="auto">
          <a:xfrm>
            <a:off x="0" y="4292600"/>
            <a:ext cx="3419475" cy="2565400"/>
          </a:xfrm>
          <a:prstGeom prst="rect">
            <a:avLst/>
          </a:prstGeom>
          <a:noFill/>
          <a:ln w="9525">
            <a:noFill/>
            <a:miter lim="800000"/>
            <a:headEnd/>
            <a:tailEnd/>
          </a:ln>
        </p:spPr>
      </p:pic>
      <p:pic>
        <p:nvPicPr>
          <p:cNvPr id="6" name="Picture 5"/>
          <p:cNvPicPr>
            <a:picLocks noChangeAspect="1"/>
          </p:cNvPicPr>
          <p:nvPr/>
        </p:nvPicPr>
        <p:blipFill rotWithShape="1">
          <a:blip r:embed="rId6" cstate="screen">
            <a:extLst>
              <a:ext uri="{28A0092B-C50C-407E-A947-70E740481C1C}"/>
            </a:extLst>
          </a:blip>
          <a:srcRect r="10879"/>
          <a:stretch/>
        </p:blipFill>
        <p:spPr>
          <a:xfrm>
            <a:off x="6169070" y="4389462"/>
            <a:ext cx="2889817" cy="2468538"/>
          </a:xfrm>
          <a:prstGeom prst="rect">
            <a:avLst/>
          </a:prstGeom>
          <a:gradFill>
            <a:gsLst>
              <a:gs pos="0">
                <a:schemeClr val="accent1">
                  <a:shade val="30000"/>
                  <a:satMod val="115000"/>
                  <a:alpha val="0"/>
                </a:schemeClr>
              </a:gs>
              <a:gs pos="50000">
                <a:schemeClr val="accent1">
                  <a:shade val="67500"/>
                  <a:satMod val="115000"/>
                </a:schemeClr>
              </a:gs>
              <a:gs pos="100000">
                <a:schemeClr val="accent1">
                  <a:shade val="100000"/>
                  <a:satMod val="115000"/>
                </a:schemeClr>
              </a:gs>
            </a:gsLst>
            <a:lin ang="5400000" scaled="0"/>
          </a:gradFill>
          <a:effectLst>
            <a:glow rad="127000">
              <a:schemeClr val="accent1">
                <a:alpha val="0"/>
              </a:schemeClr>
            </a:glow>
          </a:effectLst>
        </p:spPr>
      </p:pic>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ext Placeholder 1"/>
          <p:cNvSpPr>
            <a:spLocks noGrp="1"/>
          </p:cNvSpPr>
          <p:nvPr>
            <p:ph type="body" sz="quarter" idx="11"/>
          </p:nvPr>
        </p:nvSpPr>
        <p:spPr bwMode="auto">
          <a:xfrm>
            <a:off x="509588" y="4740275"/>
            <a:ext cx="3244850" cy="504825"/>
          </a:xfrm>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sp>
        <p:nvSpPr>
          <p:cNvPr id="154626" name="Title 2"/>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GB" smtClean="0">
                <a:ea typeface="ＭＳ Ｐゴシック"/>
                <a:cs typeface="ＭＳ Ｐゴシック"/>
              </a:rPr>
              <a:t>Growing Locally: Partnerships</a:t>
            </a:r>
          </a:p>
        </p:txBody>
      </p:sp>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bwMode="auto">
          <a:xfrm>
            <a:off x="503238" y="1036638"/>
            <a:ext cx="8137525" cy="576262"/>
          </a:xfrm>
          <a:noFill/>
          <a:ln>
            <a:miter lim="800000"/>
            <a:headEnd/>
            <a:tailEnd/>
          </a:ln>
        </p:spPr>
        <p:txBody>
          <a:bodyPr vert="horz" wrap="square" tIns="45720" rIns="91440" bIns="45720" numCol="1" anchor="t" anchorCtr="0" compatLnSpc="1">
            <a:prstTxWarp prst="textNoShape">
              <a:avLst/>
            </a:prstTxWarp>
          </a:bodyPr>
          <a:lstStyle/>
          <a:p>
            <a:r>
              <a:rPr lang="en-GB" sz="2400" b="1" smtClean="0">
                <a:ea typeface="ＭＳ Ｐゴシック"/>
                <a:cs typeface="ＭＳ Ｐゴシック"/>
              </a:rPr>
              <a:t>What does Destination Management involve?</a:t>
            </a:r>
          </a:p>
        </p:txBody>
      </p:sp>
      <p:graphicFrame>
        <p:nvGraphicFramePr>
          <p:cNvPr id="4" name="Content Placeholder 3"/>
          <p:cNvGraphicFramePr>
            <a:graphicFrameLocks noGrp="1"/>
          </p:cNvGraphicFramePr>
          <p:nvPr>
            <p:ph idx="1"/>
          </p:nvPr>
        </p:nvGraphicFramePr>
        <p:xfrm>
          <a:off x="509588" y="1619250"/>
          <a:ext cx="8143875" cy="4497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5651" name="Text Placeholder 2"/>
          <p:cNvSpPr>
            <a:spLocks noGrp="1"/>
          </p:cNvSpPr>
          <p:nvPr>
            <p:ph type="body" sz="quarter" idx="10"/>
          </p:nvPr>
        </p:nvSpPr>
        <p:spPr bwMode="auto">
          <a:xfrm>
            <a:off x="5048250" y="531813"/>
            <a:ext cx="3587750" cy="344487"/>
          </a:xfrm>
          <a:noFill/>
          <a:ln>
            <a:miter lim="800000"/>
            <a:headEnd/>
            <a:tailEnd/>
          </a:ln>
        </p:spPr>
        <p:txBody>
          <a:bodyPr vert="horz" wrap="square" lIns="91440" tIns="45720" numCol="1"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p:nvPr>
        </p:nvSpPr>
        <p:spPr bwMode="auto">
          <a:xfrm>
            <a:off x="503238" y="1036638"/>
            <a:ext cx="8137525" cy="576262"/>
          </a:xfrm>
          <a:noFill/>
          <a:ln>
            <a:miter lim="800000"/>
            <a:headEnd/>
            <a:tailEnd/>
          </a:ln>
        </p:spPr>
        <p:txBody>
          <a:bodyPr vert="horz" wrap="square" tIns="45720" rIns="91440" bIns="45720" numCol="1" anchor="t" anchorCtr="0" compatLnSpc="1">
            <a:prstTxWarp prst="textNoShape">
              <a:avLst/>
            </a:prstTxWarp>
          </a:bodyPr>
          <a:lstStyle/>
          <a:p>
            <a:r>
              <a:rPr lang="en-GB" sz="2400" b="1" smtClean="0">
                <a:ea typeface="ＭＳ Ｐゴシック"/>
                <a:cs typeface="ＭＳ Ｐゴシック"/>
              </a:rPr>
              <a:t>DMO – the conductor not the musician!</a:t>
            </a:r>
          </a:p>
        </p:txBody>
      </p:sp>
      <p:sp>
        <p:nvSpPr>
          <p:cNvPr id="3" name="Content Placeholder 2"/>
          <p:cNvSpPr>
            <a:spLocks noGrp="1"/>
          </p:cNvSpPr>
          <p:nvPr>
            <p:ph idx="1"/>
          </p:nvPr>
        </p:nvSpPr>
        <p:spPr>
          <a:xfrm>
            <a:off x="387350" y="1582738"/>
            <a:ext cx="5072063" cy="4370387"/>
          </a:xfrm>
        </p:spPr>
        <p:txBody>
          <a:bodyPr>
            <a:noAutofit/>
          </a:bodyPr>
          <a:lstStyle/>
          <a:p>
            <a:pPr>
              <a:spcBef>
                <a:spcPts val="200"/>
              </a:spcBef>
              <a:defRPr/>
            </a:pPr>
            <a:r>
              <a:rPr lang="en-GB" sz="2000" dirty="0" smtClean="0"/>
              <a:t>A voice for the local visitor economy</a:t>
            </a:r>
          </a:p>
          <a:p>
            <a:pPr>
              <a:spcBef>
                <a:spcPts val="200"/>
              </a:spcBef>
              <a:defRPr/>
            </a:pPr>
            <a:endParaRPr lang="en-GB" sz="2000" dirty="0"/>
          </a:p>
          <a:p>
            <a:pPr>
              <a:spcBef>
                <a:spcPts val="200"/>
              </a:spcBef>
              <a:defRPr/>
            </a:pPr>
            <a:r>
              <a:rPr lang="en-GB" sz="2000" dirty="0"/>
              <a:t>Successful destinations are partnerships </a:t>
            </a:r>
            <a:br>
              <a:rPr lang="en-GB" sz="2000" dirty="0"/>
            </a:br>
            <a:r>
              <a:rPr lang="en-GB" sz="2000" dirty="0"/>
              <a:t>(public/ private and 3</a:t>
            </a:r>
            <a:r>
              <a:rPr lang="en-GB" sz="2000" baseline="30000" dirty="0"/>
              <a:t>rd</a:t>
            </a:r>
            <a:r>
              <a:rPr lang="en-GB" sz="2000" dirty="0"/>
              <a:t> sector)</a:t>
            </a:r>
          </a:p>
          <a:p>
            <a:pPr marL="0" indent="0">
              <a:spcBef>
                <a:spcPts val="200"/>
              </a:spcBef>
              <a:buFont typeface="Arial" pitchFamily="34" charset="0"/>
              <a:buNone/>
              <a:defRPr/>
            </a:pPr>
            <a:endParaRPr lang="en-GB" sz="2000" dirty="0" smtClean="0"/>
          </a:p>
          <a:p>
            <a:pPr>
              <a:spcBef>
                <a:spcPts val="200"/>
              </a:spcBef>
              <a:defRPr/>
            </a:pPr>
            <a:r>
              <a:rPr lang="en-GB" sz="2000" dirty="0" smtClean="0"/>
              <a:t>Not </a:t>
            </a:r>
            <a:r>
              <a:rPr lang="en-GB" sz="2000" dirty="0"/>
              <a:t>one organisation can complete all the functions in one place (or places)</a:t>
            </a:r>
          </a:p>
          <a:p>
            <a:pPr marL="0" indent="0">
              <a:spcBef>
                <a:spcPts val="200"/>
              </a:spcBef>
              <a:buFont typeface="Arial" pitchFamily="34" charset="0"/>
              <a:buNone/>
              <a:defRPr/>
            </a:pPr>
            <a:endParaRPr lang="en-GB" sz="2000" dirty="0" smtClean="0"/>
          </a:p>
          <a:p>
            <a:pPr>
              <a:spcBef>
                <a:spcPts val="200"/>
              </a:spcBef>
              <a:defRPr/>
            </a:pPr>
            <a:endParaRPr lang="en-GB" sz="2000" dirty="0" smtClean="0"/>
          </a:p>
          <a:p>
            <a:pPr>
              <a:spcBef>
                <a:spcPts val="200"/>
              </a:spcBef>
              <a:defRPr/>
            </a:pPr>
            <a:endParaRPr lang="en-GB" sz="2000" dirty="0"/>
          </a:p>
          <a:p>
            <a:pPr>
              <a:spcBef>
                <a:spcPts val="200"/>
              </a:spcBef>
              <a:defRPr/>
            </a:pPr>
            <a:endParaRPr lang="en-GB" sz="2000" dirty="0" smtClean="0"/>
          </a:p>
        </p:txBody>
      </p:sp>
      <p:sp>
        <p:nvSpPr>
          <p:cNvPr id="157699" name="Text Placeholder 3"/>
          <p:cNvSpPr>
            <a:spLocks noGrp="1"/>
          </p:cNvSpPr>
          <p:nvPr>
            <p:ph type="body" sz="quarter" idx="10"/>
          </p:nvPr>
        </p:nvSpPr>
        <p:spPr bwMode="auto">
          <a:xfrm>
            <a:off x="5048250" y="531813"/>
            <a:ext cx="3587750" cy="344487"/>
          </a:xfrm>
          <a:noFill/>
          <a:ln>
            <a:miter lim="800000"/>
            <a:headEnd/>
            <a:tailEnd/>
          </a:ln>
        </p:spPr>
        <p:txBody>
          <a:bodyPr vert="horz" wrap="square" lIns="91440" tIns="45720" numCol="1" anchor="t" anchorCtr="0" compatLnSpc="1">
            <a:prstTxWarp prst="textNoShape">
              <a:avLst/>
            </a:prstTxWarp>
          </a:bodyPr>
          <a:lstStyle/>
          <a:p>
            <a:endParaRPr lang="en-US" smtClean="0"/>
          </a:p>
        </p:txBody>
      </p:sp>
      <p:pic>
        <p:nvPicPr>
          <p:cNvPr id="157700" name="Picture 5" descr="Liverpool Philharmonic Hall - Orchestra on Stage (1)"/>
          <p:cNvPicPr>
            <a:picLocks noChangeAspect="1" noChangeArrowheads="1"/>
          </p:cNvPicPr>
          <p:nvPr/>
        </p:nvPicPr>
        <p:blipFill>
          <a:blip r:embed="rId3"/>
          <a:srcRect/>
          <a:stretch>
            <a:fillRect/>
          </a:stretch>
        </p:blipFill>
        <p:spPr bwMode="auto">
          <a:xfrm>
            <a:off x="5827713" y="1570038"/>
            <a:ext cx="2921000" cy="3411537"/>
          </a:xfrm>
          <a:prstGeom prst="rect">
            <a:avLst/>
          </a:prstGeom>
          <a:noFill/>
          <a:ln w="9525">
            <a:noFill/>
            <a:miter lim="800000"/>
            <a:headEnd/>
            <a:tailEnd/>
          </a:ln>
        </p:spPr>
      </p:pic>
      <p:sp>
        <p:nvSpPr>
          <p:cNvPr id="6" name="Rectangle 5"/>
          <p:cNvSpPr/>
          <p:nvPr/>
        </p:nvSpPr>
        <p:spPr>
          <a:xfrm>
            <a:off x="355600" y="5091113"/>
            <a:ext cx="7764463" cy="2349500"/>
          </a:xfrm>
          <a:prstGeom prst="rect">
            <a:avLst/>
          </a:prstGeom>
        </p:spPr>
        <p:txBody>
          <a:bodyPr>
            <a:spAutoFit/>
          </a:bodyPr>
          <a:lstStyle/>
          <a:p>
            <a:pPr marL="342900" indent="-342900" eaLnBrk="0" hangingPunct="0">
              <a:spcBef>
                <a:spcPts val="200"/>
              </a:spcBef>
              <a:buClr>
                <a:srgbClr val="FF0000"/>
              </a:buClr>
              <a:buFont typeface="Arial" pitchFamily="34" charset="0"/>
              <a:buChar char="•"/>
              <a:defRPr/>
            </a:pPr>
            <a:r>
              <a:rPr lang="en-GB" sz="2000" kern="0" dirty="0">
                <a:solidFill>
                  <a:srgbClr val="000000"/>
                </a:solidFill>
                <a:latin typeface="Verdana" pitchFamily="34" charset="0"/>
                <a:ea typeface="Verdana" pitchFamily="34" charset="0"/>
                <a:cs typeface="Verdana" pitchFamily="34" charset="0"/>
              </a:rPr>
              <a:t>An organisation or group of organisations focused on the growth of the local visitor </a:t>
            </a:r>
            <a:r>
              <a:rPr lang="en-GB" sz="2000" kern="0" dirty="0">
                <a:solidFill>
                  <a:srgbClr val="000000"/>
                </a:solidFill>
                <a:latin typeface="Verdana" pitchFamily="34" charset="0"/>
                <a:ea typeface="Verdana" pitchFamily="34" charset="0"/>
                <a:cs typeface="Verdana" pitchFamily="34" charset="0"/>
              </a:rPr>
              <a:t>economy</a:t>
            </a:r>
          </a:p>
          <a:p>
            <a:pPr marL="342900" indent="-342900" eaLnBrk="0" hangingPunct="0">
              <a:spcBef>
                <a:spcPts val="200"/>
              </a:spcBef>
              <a:buClr>
                <a:srgbClr val="FF0000"/>
              </a:buClr>
              <a:buFont typeface="Arial" pitchFamily="34" charset="0"/>
              <a:buChar char="•"/>
              <a:defRPr/>
            </a:pPr>
            <a:endParaRPr lang="en-GB" sz="2000" kern="0" dirty="0">
              <a:solidFill>
                <a:srgbClr val="000000"/>
              </a:solidFill>
              <a:latin typeface="Verdana" pitchFamily="34" charset="0"/>
              <a:ea typeface="Verdana" pitchFamily="34" charset="0"/>
              <a:cs typeface="Verdana" pitchFamily="34" charset="0"/>
            </a:endParaRPr>
          </a:p>
          <a:p>
            <a:pPr marL="342900" indent="-342900" eaLnBrk="0" hangingPunct="0">
              <a:spcBef>
                <a:spcPts val="200"/>
              </a:spcBef>
              <a:buClr>
                <a:srgbClr val="FF0000"/>
              </a:buClr>
              <a:buFont typeface="Arial" pitchFamily="34" charset="0"/>
              <a:buChar char="•"/>
              <a:defRPr/>
            </a:pPr>
            <a:r>
              <a:rPr lang="en-GB" sz="2000" dirty="0">
                <a:latin typeface="Verdana" pitchFamily="34" charset="0"/>
                <a:ea typeface="Verdana" pitchFamily="34" charset="0"/>
                <a:cs typeface="Verdana" pitchFamily="34" charset="0"/>
              </a:rPr>
              <a:t>Destination </a:t>
            </a:r>
            <a:r>
              <a:rPr lang="en-GB" sz="2000" dirty="0">
                <a:latin typeface="Verdana" pitchFamily="34" charset="0"/>
                <a:ea typeface="Verdana" pitchFamily="34" charset="0"/>
                <a:cs typeface="Verdana" pitchFamily="34" charset="0"/>
              </a:rPr>
              <a:t>Management is far more than promotion!</a:t>
            </a:r>
          </a:p>
          <a:p>
            <a:pPr marL="342900" indent="-342900" eaLnBrk="0" hangingPunct="0">
              <a:buClr>
                <a:srgbClr val="FF0000"/>
              </a:buClr>
              <a:buFont typeface="Arial" pitchFamily="34" charset="0"/>
              <a:buChar char="•"/>
              <a:defRPr/>
            </a:pPr>
            <a:endParaRPr lang="en-GB" sz="2000" dirty="0">
              <a:ea typeface="ＭＳ Ｐゴシック" charset="-128"/>
              <a:cs typeface="+mn-cs"/>
            </a:endParaRPr>
          </a:p>
          <a:p>
            <a:pPr marL="268288" indent="-268288">
              <a:spcBef>
                <a:spcPts val="200"/>
              </a:spcBef>
              <a:buClr>
                <a:srgbClr val="CD3425"/>
              </a:buClr>
              <a:buFont typeface="Arial" pitchFamily="34" charset="0"/>
              <a:buChar char="•"/>
              <a:defRPr/>
            </a:pPr>
            <a:endParaRPr lang="en-GB" sz="2000" kern="0" dirty="0">
              <a:solidFill>
                <a:srgbClr val="000000"/>
              </a:solidFill>
              <a:latin typeface="Verdana" pitchFamily="34" charset="0"/>
              <a:ea typeface="Verdana" pitchFamily="34" charset="0"/>
              <a:cs typeface="Verdana" pitchFamily="34" charset="0"/>
            </a:endParaRPr>
          </a:p>
          <a:p>
            <a:pPr marL="268288" indent="-268288">
              <a:spcBef>
                <a:spcPts val="200"/>
              </a:spcBef>
              <a:buClr>
                <a:srgbClr val="CD3425"/>
              </a:buClr>
              <a:buFont typeface="Arial" pitchFamily="34" charset="0"/>
              <a:buChar char="•"/>
              <a:defRPr/>
            </a:pPr>
            <a:endParaRPr lang="en-GB" sz="2000" kern="0" dirty="0">
              <a:solidFill>
                <a:srgbClr val="000000"/>
              </a:solidFill>
              <a:latin typeface="Verdana" pitchFamily="34" charset="0"/>
              <a:ea typeface="Verdana" pitchFamily="34" charset="0"/>
              <a:cs typeface="Verdana"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9"/>
          <p:cNvPicPr>
            <a:picLocks noChangeAspect="1"/>
          </p:cNvPicPr>
          <p:nvPr/>
        </p:nvPicPr>
        <p:blipFill>
          <a:blip r:embed="rId3"/>
          <a:srcRect/>
          <a:stretch>
            <a:fillRect/>
          </a:stretch>
        </p:blipFill>
        <p:spPr bwMode="auto">
          <a:xfrm>
            <a:off x="0" y="0"/>
            <a:ext cx="4311650" cy="6859588"/>
          </a:xfrm>
          <a:prstGeom prst="rect">
            <a:avLst/>
          </a:prstGeom>
          <a:noFill/>
          <a:ln w="12700">
            <a:noFill/>
            <a:miter lim="0"/>
            <a:headEnd/>
            <a:tailEnd/>
          </a:ln>
        </p:spPr>
      </p:pic>
      <p:sp>
        <p:nvSpPr>
          <p:cNvPr id="159746" name="Line 1"/>
          <p:cNvSpPr>
            <a:spLocks noChangeShapeType="1"/>
          </p:cNvSpPr>
          <p:nvPr/>
        </p:nvSpPr>
        <p:spPr bwMode="auto">
          <a:xfrm>
            <a:off x="531813" y="877888"/>
            <a:ext cx="8078787" cy="0"/>
          </a:xfrm>
          <a:prstGeom prst="line">
            <a:avLst/>
          </a:prstGeom>
          <a:noFill/>
          <a:ln w="13546">
            <a:solidFill>
              <a:srgbClr val="CD3425"/>
            </a:solidFill>
            <a:round/>
            <a:headEnd/>
            <a:tailEnd/>
          </a:ln>
        </p:spPr>
        <p:txBody>
          <a:bodyPr lIns="64274" tIns="32137" rIns="64274" bIns="32137"/>
          <a:lstStyle/>
          <a:p>
            <a:endParaRPr lang="en-US"/>
          </a:p>
        </p:txBody>
      </p:sp>
      <p:pic>
        <p:nvPicPr>
          <p:cNvPr id="159747" name="Picture 2" descr="image1.png"/>
          <p:cNvPicPr>
            <a:picLocks noChangeAspect="1"/>
          </p:cNvPicPr>
          <p:nvPr/>
        </p:nvPicPr>
        <p:blipFill>
          <a:blip r:embed="rId4"/>
          <a:srcRect/>
          <a:stretch>
            <a:fillRect/>
          </a:stretch>
        </p:blipFill>
        <p:spPr bwMode="auto">
          <a:xfrm>
            <a:off x="517525" y="461963"/>
            <a:ext cx="1792288" cy="315912"/>
          </a:xfrm>
          <a:prstGeom prst="rect">
            <a:avLst/>
          </a:prstGeom>
          <a:noFill/>
          <a:ln w="12700">
            <a:noFill/>
            <a:miter lim="0"/>
            <a:headEnd/>
            <a:tailEnd/>
          </a:ln>
        </p:spPr>
      </p:pic>
      <p:sp>
        <p:nvSpPr>
          <p:cNvPr id="159748" name="Line 4"/>
          <p:cNvSpPr>
            <a:spLocks noChangeShapeType="1"/>
          </p:cNvSpPr>
          <p:nvPr/>
        </p:nvSpPr>
        <p:spPr bwMode="auto">
          <a:xfrm>
            <a:off x="531813" y="877888"/>
            <a:ext cx="8078787" cy="0"/>
          </a:xfrm>
          <a:prstGeom prst="line">
            <a:avLst/>
          </a:prstGeom>
          <a:noFill/>
          <a:ln w="13546">
            <a:solidFill>
              <a:srgbClr val="CD3425"/>
            </a:solidFill>
            <a:round/>
            <a:headEnd/>
            <a:tailEnd/>
          </a:ln>
        </p:spPr>
        <p:txBody>
          <a:bodyPr lIns="64274" tIns="32137" rIns="64274" bIns="32137"/>
          <a:lstStyle/>
          <a:p>
            <a:endParaRPr lang="en-US"/>
          </a:p>
        </p:txBody>
      </p:sp>
      <p:sp>
        <p:nvSpPr>
          <p:cNvPr id="159749" name="Rectangle 6"/>
          <p:cNvSpPr>
            <a:spLocks noGrp="1" noChangeArrowheads="1"/>
          </p:cNvSpPr>
          <p:nvPr>
            <p:ph type="body" sz="quarter" idx="10"/>
          </p:nvPr>
        </p:nvSpPr>
        <p:spPr bwMode="auto">
          <a:xfrm>
            <a:off x="5048250" y="531813"/>
            <a:ext cx="3587750" cy="344487"/>
          </a:xfrm>
          <a:noFill/>
          <a:ln>
            <a:miter lim="800000"/>
            <a:headEnd/>
            <a:tailEnd/>
          </a:ln>
        </p:spPr>
        <p:txBody>
          <a:bodyPr vert="horz" wrap="square" lIns="88873" tIns="50786" rIns="88873" bIns="50786" numCol="1" anchor="t" anchorCtr="0" compatLnSpc="1">
            <a:prstTxWarp prst="textNoShape">
              <a:avLst/>
            </a:prstTxWarp>
          </a:bodyPr>
          <a:lstStyle/>
          <a:p>
            <a:pPr defTabSz="908050">
              <a:spcBef>
                <a:spcPts val="275"/>
              </a:spcBef>
              <a:buClr>
                <a:srgbClr val="CD3425"/>
              </a:buClr>
              <a:buFontTx/>
              <a:buChar char="•"/>
            </a:pPr>
            <a:endParaRPr lang="en-US" sz="2500" smtClean="0"/>
          </a:p>
          <a:p>
            <a:pPr defTabSz="908050">
              <a:spcBef>
                <a:spcPts val="275"/>
              </a:spcBef>
              <a:buClr>
                <a:srgbClr val="CD3425"/>
              </a:buClr>
            </a:pPr>
            <a:endParaRPr lang="en-US" sz="2400" smtClean="0">
              <a:solidFill>
                <a:srgbClr val="646464"/>
              </a:solidFill>
              <a:latin typeface="Arial" charset="0"/>
              <a:cs typeface="Arial" charset="0"/>
              <a:sym typeface="Arial" charset="0"/>
            </a:endParaRPr>
          </a:p>
        </p:txBody>
      </p:sp>
      <p:sp>
        <p:nvSpPr>
          <p:cNvPr id="159750" name="Title 3"/>
          <p:cNvSpPr>
            <a:spLocks noGrp="1"/>
          </p:cNvSpPr>
          <p:nvPr>
            <p:ph type="title"/>
          </p:nvPr>
        </p:nvSpPr>
        <p:spPr bwMode="auto">
          <a:xfrm>
            <a:off x="4572000" y="957263"/>
            <a:ext cx="4572000" cy="415925"/>
          </a:xfrm>
          <a:noFill/>
          <a:ln>
            <a:miter lim="800000"/>
            <a:headEnd/>
            <a:tailEnd/>
          </a:ln>
        </p:spPr>
        <p:txBody>
          <a:bodyPr vert="horz" wrap="square" tIns="32146" rIns="64291" bIns="32146" numCol="1" anchor="t" anchorCtr="0" compatLnSpc="1">
            <a:prstTxWarp prst="textNoShape">
              <a:avLst/>
            </a:prstTxWarp>
          </a:bodyPr>
          <a:lstStyle/>
          <a:p>
            <a:r>
              <a:rPr lang="en-GB" b="1" smtClean="0">
                <a:ea typeface="ＭＳ Ｐゴシック"/>
                <a:cs typeface="ＭＳ Ｐゴシック"/>
              </a:rPr>
              <a:t>Local Partnerships: Local Success</a:t>
            </a:r>
          </a:p>
        </p:txBody>
      </p:sp>
      <p:sp>
        <p:nvSpPr>
          <p:cNvPr id="159751" name="Line 8"/>
          <p:cNvSpPr>
            <a:spLocks noChangeShapeType="1"/>
          </p:cNvSpPr>
          <p:nvPr/>
        </p:nvSpPr>
        <p:spPr bwMode="auto">
          <a:xfrm>
            <a:off x="531813" y="877888"/>
            <a:ext cx="8078787" cy="0"/>
          </a:xfrm>
          <a:prstGeom prst="line">
            <a:avLst/>
          </a:prstGeom>
          <a:noFill/>
          <a:ln w="13546">
            <a:solidFill>
              <a:srgbClr val="CD3425"/>
            </a:solidFill>
            <a:round/>
            <a:headEnd/>
            <a:tailEnd/>
          </a:ln>
        </p:spPr>
        <p:txBody>
          <a:bodyPr lIns="64274" tIns="32137" rIns="64274" bIns="32137"/>
          <a:lstStyle/>
          <a:p>
            <a:endParaRPr lang="en-US"/>
          </a:p>
        </p:txBody>
      </p:sp>
      <p:pic>
        <p:nvPicPr>
          <p:cNvPr id="159752" name="Picture 2"/>
          <p:cNvPicPr>
            <a:picLocks noGrp="1" noChangeAspect="1" noChangeArrowheads="1"/>
          </p:cNvPicPr>
          <p:nvPr>
            <p:ph idx="1"/>
          </p:nvPr>
        </p:nvPicPr>
        <p:blipFill>
          <a:blip r:embed="rId5"/>
          <a:srcRect/>
          <a:stretch>
            <a:fillRect/>
          </a:stretch>
        </p:blipFill>
        <p:spPr bwMode="auto">
          <a:xfrm>
            <a:off x="4640263" y="1909763"/>
            <a:ext cx="4135437" cy="4584700"/>
          </a:xfrm>
          <a:noFill/>
          <a:ln>
            <a:miter lim="800000"/>
            <a:headEnd/>
            <a:tailEnd/>
          </a:ln>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4" descr="Mkt_Page_023.jpg"/>
          <p:cNvPicPr>
            <a:picLocks noChangeAspect="1"/>
          </p:cNvPicPr>
          <p:nvPr/>
        </p:nvPicPr>
        <p:blipFill>
          <a:blip r:embed="rId3"/>
          <a:srcRect l="60101" t="12962" r="4546" b="6566"/>
          <a:stretch>
            <a:fillRect/>
          </a:stretch>
        </p:blipFill>
        <p:spPr bwMode="auto">
          <a:xfrm>
            <a:off x="5888038" y="1200150"/>
            <a:ext cx="2798762" cy="4778375"/>
          </a:xfrm>
          <a:prstGeom prst="rect">
            <a:avLst/>
          </a:prstGeom>
          <a:noFill/>
          <a:ln w="9525">
            <a:noFill/>
            <a:miter lim="800000"/>
            <a:headEnd/>
            <a:tailEnd/>
          </a:ln>
        </p:spPr>
      </p:pic>
      <p:sp>
        <p:nvSpPr>
          <p:cNvPr id="161794" name="Text Placeholder 1"/>
          <p:cNvSpPr>
            <a:spLocks noGrp="1"/>
          </p:cNvSpPr>
          <p:nvPr>
            <p:ph type="body" sz="quarter" idx="10"/>
          </p:nvPr>
        </p:nvSpPr>
        <p:spPr bwMode="auto">
          <a:xfrm>
            <a:off x="5048250" y="531813"/>
            <a:ext cx="3587750" cy="344487"/>
          </a:xfrm>
          <a:noFill/>
          <a:ln>
            <a:miter lim="800000"/>
            <a:headEnd/>
            <a:tailEnd/>
          </a:ln>
        </p:spPr>
        <p:txBody>
          <a:bodyPr vert="horz" wrap="square" lIns="91440" tIns="45720" numCol="1" anchor="t" anchorCtr="0" compatLnSpc="1">
            <a:prstTxWarp prst="textNoShape">
              <a:avLst/>
            </a:prstTxWarp>
          </a:bodyPr>
          <a:lstStyle/>
          <a:p>
            <a:endParaRPr lang="en-US" smtClean="0"/>
          </a:p>
        </p:txBody>
      </p:sp>
      <p:sp>
        <p:nvSpPr>
          <p:cNvPr id="161795" name="TextBox 2"/>
          <p:cNvSpPr txBox="1">
            <a:spLocks noChangeArrowheads="1"/>
          </p:cNvSpPr>
          <p:nvPr/>
        </p:nvSpPr>
        <p:spPr bwMode="auto">
          <a:xfrm>
            <a:off x="627063" y="1430338"/>
            <a:ext cx="4040187" cy="461962"/>
          </a:xfrm>
          <a:prstGeom prst="rect">
            <a:avLst/>
          </a:prstGeom>
          <a:noFill/>
          <a:ln w="9525">
            <a:noFill/>
            <a:miter lim="800000"/>
            <a:headEnd/>
            <a:tailEnd/>
          </a:ln>
        </p:spPr>
        <p:txBody>
          <a:bodyPr>
            <a:spAutoFit/>
          </a:bodyPr>
          <a:lstStyle/>
          <a:p>
            <a:pPr eaLnBrk="0" hangingPunct="0"/>
            <a:r>
              <a:rPr lang="en-GB" b="1">
                <a:solidFill>
                  <a:srgbClr val="FF0000"/>
                </a:solidFill>
                <a:latin typeface="Verdana" pitchFamily="34" charset="0"/>
                <a:cs typeface="ＭＳ Ｐゴシック"/>
              </a:rPr>
              <a:t>Further information</a:t>
            </a:r>
          </a:p>
        </p:txBody>
      </p:sp>
      <p:sp>
        <p:nvSpPr>
          <p:cNvPr id="161796" name="TextBox 13"/>
          <p:cNvSpPr txBox="1">
            <a:spLocks noChangeArrowheads="1"/>
          </p:cNvSpPr>
          <p:nvPr/>
        </p:nvSpPr>
        <p:spPr bwMode="auto">
          <a:xfrm>
            <a:off x="627063" y="2513013"/>
            <a:ext cx="4954587" cy="1570037"/>
          </a:xfrm>
          <a:prstGeom prst="rect">
            <a:avLst/>
          </a:prstGeom>
          <a:noFill/>
          <a:ln w="9525">
            <a:noFill/>
            <a:miter lim="800000"/>
            <a:headEnd/>
            <a:tailEnd/>
          </a:ln>
        </p:spPr>
        <p:txBody>
          <a:bodyPr>
            <a:spAutoFit/>
          </a:bodyPr>
          <a:lstStyle/>
          <a:p>
            <a:pPr eaLnBrk="0" hangingPunct="0"/>
            <a:r>
              <a:rPr lang="en-GB">
                <a:latin typeface="Verdana" pitchFamily="34" charset="0"/>
                <a:cs typeface="ＭＳ Ｐゴシック"/>
              </a:rPr>
              <a:t>Lyndsey Swift</a:t>
            </a:r>
          </a:p>
          <a:p>
            <a:pPr eaLnBrk="0" hangingPunct="0"/>
            <a:r>
              <a:rPr lang="en-GB">
                <a:latin typeface="Verdana" pitchFamily="34" charset="0"/>
                <a:cs typeface="ＭＳ Ｐゴシック"/>
              </a:rPr>
              <a:t>Head of Strategic Partnerships</a:t>
            </a:r>
          </a:p>
          <a:p>
            <a:pPr eaLnBrk="0" hangingPunct="0"/>
            <a:r>
              <a:rPr lang="en-GB">
                <a:latin typeface="Verdana" pitchFamily="34" charset="0"/>
                <a:cs typeface="ＭＳ Ｐゴシック"/>
              </a:rPr>
              <a:t>020 7578 1456</a:t>
            </a:r>
          </a:p>
          <a:p>
            <a:pPr eaLnBrk="0" hangingPunct="0"/>
            <a:r>
              <a:rPr lang="en-GB">
                <a:solidFill>
                  <a:srgbClr val="0070C0"/>
                </a:solidFill>
                <a:latin typeface="Verdana" pitchFamily="34" charset="0"/>
                <a:cs typeface="ＭＳ Ｐゴシック"/>
              </a:rPr>
              <a:t>lyndsey.swift@visitengland.org</a:t>
            </a:r>
          </a:p>
        </p:txBody>
      </p:sp>
      <p:sp>
        <p:nvSpPr>
          <p:cNvPr id="161797" name="TextBox 14"/>
          <p:cNvSpPr txBox="1">
            <a:spLocks noChangeArrowheads="1"/>
          </p:cNvSpPr>
          <p:nvPr/>
        </p:nvSpPr>
        <p:spPr bwMode="auto">
          <a:xfrm>
            <a:off x="627063" y="4410075"/>
            <a:ext cx="4954587" cy="830263"/>
          </a:xfrm>
          <a:prstGeom prst="rect">
            <a:avLst/>
          </a:prstGeom>
          <a:noFill/>
          <a:ln w="9525">
            <a:noFill/>
            <a:miter lim="800000"/>
            <a:headEnd/>
            <a:tailEnd/>
          </a:ln>
        </p:spPr>
        <p:txBody>
          <a:bodyPr>
            <a:spAutoFit/>
          </a:bodyPr>
          <a:lstStyle/>
          <a:p>
            <a:pPr eaLnBrk="0" hangingPunct="0"/>
            <a:r>
              <a:rPr lang="en-GB">
                <a:solidFill>
                  <a:srgbClr val="FF0000"/>
                </a:solidFill>
                <a:latin typeface="Verdana" pitchFamily="34" charset="0"/>
                <a:cs typeface="ＭＳ Ｐゴシック"/>
                <a:hlinkClick r:id="rId4"/>
              </a:rPr>
              <a:t>www.visitengland.org</a:t>
            </a:r>
            <a:endParaRPr lang="en-GB">
              <a:solidFill>
                <a:srgbClr val="FF0000"/>
              </a:solidFill>
              <a:latin typeface="Verdana" pitchFamily="34" charset="0"/>
              <a:cs typeface="ＭＳ Ｐゴシック"/>
            </a:endParaRPr>
          </a:p>
          <a:p>
            <a:pPr eaLnBrk="0" hangingPunct="0"/>
            <a:endParaRPr lang="en-GB">
              <a:solidFill>
                <a:srgbClr val="FF0000"/>
              </a:solidFill>
              <a:latin typeface="Verdana" pitchFamily="34" charset="0"/>
              <a:cs typeface="ＭＳ Ｐゴシック"/>
            </a:endParaRPr>
          </a:p>
        </p:txBody>
      </p:sp>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bwMode="auto">
          <a:xfrm>
            <a:off x="503238" y="995363"/>
            <a:ext cx="8137525" cy="576262"/>
          </a:xfrm>
          <a:noFill/>
          <a:ln>
            <a:miter lim="800000"/>
            <a:headEnd/>
            <a:tailEnd/>
          </a:ln>
        </p:spPr>
        <p:txBody>
          <a:bodyPr vert="horz" wrap="square" tIns="45720" rIns="91440" bIns="45720" numCol="1" anchor="t" anchorCtr="0" compatLnSpc="1">
            <a:prstTxWarp prst="textNoShape">
              <a:avLst/>
            </a:prstTxWarp>
          </a:bodyPr>
          <a:lstStyle/>
          <a:p>
            <a:r>
              <a:rPr lang="en-GB" sz="2400" b="1" smtClean="0">
                <a:ea typeface="ＭＳ Ｐゴシック"/>
                <a:cs typeface="ＭＳ Ｐゴシック"/>
              </a:rPr>
              <a:t>What VisitEngland does</a:t>
            </a:r>
          </a:p>
        </p:txBody>
      </p:sp>
      <p:sp>
        <p:nvSpPr>
          <p:cNvPr id="105474" name="Content Placeholder 2"/>
          <p:cNvSpPr>
            <a:spLocks noGrp="1"/>
          </p:cNvSpPr>
          <p:nvPr>
            <p:ph idx="1"/>
          </p:nvPr>
        </p:nvSpPr>
        <p:spPr bwMode="auto">
          <a:xfrm>
            <a:off x="509588" y="1665288"/>
            <a:ext cx="8539162" cy="5049837"/>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buFontTx/>
              <a:buChar char="•"/>
            </a:pPr>
            <a:r>
              <a:rPr lang="en-GB" sz="2400" smtClean="0">
                <a:ea typeface="ＭＳ Ｐゴシック"/>
                <a:cs typeface="ＭＳ Ｐゴシック"/>
              </a:rPr>
              <a:t>Champion the sector and drive forward the industry’s shared Strategic Framework for Tourism</a:t>
            </a:r>
          </a:p>
          <a:p>
            <a:pPr>
              <a:spcBef>
                <a:spcPct val="0"/>
              </a:spcBef>
              <a:buFontTx/>
              <a:buChar char="•"/>
            </a:pPr>
            <a:endParaRPr lang="en-GB" sz="2400" smtClean="0">
              <a:ea typeface="ＭＳ Ｐゴシック"/>
              <a:cs typeface="ＭＳ Ｐゴシック"/>
            </a:endParaRPr>
          </a:p>
          <a:p>
            <a:pPr>
              <a:spcBef>
                <a:spcPct val="0"/>
              </a:spcBef>
              <a:buFontTx/>
              <a:buChar char="•"/>
            </a:pPr>
            <a:r>
              <a:rPr lang="en-GB" sz="2400" smtClean="0">
                <a:ea typeface="ＭＳ Ｐゴシック"/>
                <a:cs typeface="ＭＳ Ｐゴシック"/>
              </a:rPr>
              <a:t>Promote England's tourism offer</a:t>
            </a:r>
          </a:p>
          <a:p>
            <a:pPr>
              <a:spcBef>
                <a:spcPct val="0"/>
              </a:spcBef>
              <a:buFontTx/>
              <a:buChar char="•"/>
            </a:pPr>
            <a:endParaRPr lang="en-GB" sz="2400" smtClean="0">
              <a:ea typeface="ＭＳ Ｐゴシック"/>
              <a:cs typeface="ＭＳ Ｐゴシック"/>
            </a:endParaRPr>
          </a:p>
          <a:p>
            <a:pPr>
              <a:spcBef>
                <a:spcPct val="0"/>
              </a:spcBef>
              <a:buFontTx/>
              <a:buChar char="•"/>
            </a:pPr>
            <a:r>
              <a:rPr lang="en-GB" sz="2400" smtClean="0">
                <a:ea typeface="ＭＳ Ｐゴシック"/>
                <a:cs typeface="ＭＳ Ｐゴシック"/>
              </a:rPr>
              <a:t>Provide official intelligence on tourism and visitor economy in England</a:t>
            </a:r>
          </a:p>
          <a:p>
            <a:pPr>
              <a:spcBef>
                <a:spcPct val="0"/>
              </a:spcBef>
              <a:buFontTx/>
              <a:buChar char="•"/>
            </a:pPr>
            <a:endParaRPr lang="en-GB" sz="2400" smtClean="0">
              <a:ea typeface="ＭＳ Ｐゴシック"/>
              <a:cs typeface="ＭＳ Ｐゴシック"/>
            </a:endParaRPr>
          </a:p>
          <a:p>
            <a:pPr>
              <a:spcBef>
                <a:spcPct val="0"/>
              </a:spcBef>
              <a:buFontTx/>
              <a:buChar char="•"/>
            </a:pPr>
            <a:r>
              <a:rPr lang="en-GB" sz="2400" smtClean="0">
                <a:ea typeface="ＭＳ Ｐゴシック"/>
                <a:cs typeface="ＭＳ Ｐゴシック"/>
              </a:rPr>
              <a:t>Support local areas grow their economies through tourism</a:t>
            </a:r>
          </a:p>
          <a:p>
            <a:pPr>
              <a:spcBef>
                <a:spcPct val="0"/>
              </a:spcBef>
              <a:buFontTx/>
              <a:buChar char="•"/>
            </a:pPr>
            <a:endParaRPr lang="en-GB" sz="2400" smtClean="0">
              <a:ea typeface="ＭＳ Ｐゴシック"/>
              <a:cs typeface="ＭＳ Ｐゴシック"/>
            </a:endParaRPr>
          </a:p>
          <a:p>
            <a:pPr>
              <a:spcBef>
                <a:spcPct val="0"/>
              </a:spcBef>
              <a:buFontTx/>
              <a:buChar char="•"/>
            </a:pPr>
            <a:r>
              <a:rPr lang="en-GB" sz="2400" smtClean="0">
                <a:ea typeface="ＭＳ Ｐゴシック"/>
                <a:cs typeface="ＭＳ Ｐゴシック"/>
              </a:rPr>
              <a:t>Advise Government on English Tourism issues</a:t>
            </a:r>
          </a:p>
        </p:txBody>
      </p:sp>
      <p:sp>
        <p:nvSpPr>
          <p:cNvPr id="105475" name="Text Placeholder 1"/>
          <p:cNvSpPr>
            <a:spLocks noGrp="1"/>
          </p:cNvSpPr>
          <p:nvPr>
            <p:ph type="body" sz="quarter" idx="10"/>
          </p:nvPr>
        </p:nvSpPr>
        <p:spPr bwMode="auto">
          <a:xfrm>
            <a:off x="5048250" y="531813"/>
            <a:ext cx="3587750" cy="344487"/>
          </a:xfrm>
          <a:noFill/>
          <a:ln>
            <a:miter lim="800000"/>
            <a:headEnd/>
            <a:tailEnd/>
          </a:ln>
        </p:spPr>
        <p:txBody>
          <a:bodyPr vert="horz" wrap="square" lIns="91440" tIns="45720" numCol="1"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bwMode="auto">
          <a:xfrm>
            <a:off x="476250" y="968375"/>
            <a:ext cx="8137525" cy="576263"/>
          </a:xfrm>
          <a:noFill/>
          <a:ln>
            <a:miter lim="800000"/>
            <a:headEnd/>
            <a:tailEnd/>
          </a:ln>
        </p:spPr>
        <p:txBody>
          <a:bodyPr vert="horz" wrap="square" tIns="45720" rIns="91440" bIns="45720" numCol="1" anchor="t" anchorCtr="0" compatLnSpc="1">
            <a:prstTxWarp prst="textNoShape">
              <a:avLst/>
            </a:prstTxWarp>
          </a:bodyPr>
          <a:lstStyle/>
          <a:p>
            <a:r>
              <a:rPr lang="en-GB" sz="2400" b="1" smtClean="0">
                <a:ea typeface="ＭＳ Ｐゴシック"/>
                <a:cs typeface="ＭＳ Ｐゴシック"/>
              </a:rPr>
              <a:t>Strategic Framework – 2010 - 2020</a:t>
            </a:r>
            <a:endParaRPr lang="en-US" sz="2400" b="1" smtClean="0">
              <a:ea typeface="ＭＳ Ｐゴシック"/>
              <a:cs typeface="ＭＳ Ｐゴシック"/>
            </a:endParaRPr>
          </a:p>
        </p:txBody>
      </p:sp>
      <p:sp>
        <p:nvSpPr>
          <p:cNvPr id="3" name="Content Placeholder 2"/>
          <p:cNvSpPr>
            <a:spLocks noGrp="1"/>
          </p:cNvSpPr>
          <p:nvPr>
            <p:ph idx="1"/>
          </p:nvPr>
        </p:nvSpPr>
        <p:spPr>
          <a:xfrm>
            <a:off x="455613" y="1541463"/>
            <a:ext cx="8143875" cy="4275137"/>
          </a:xfrm>
        </p:spPr>
        <p:txBody>
          <a:bodyPr/>
          <a:lstStyle/>
          <a:p>
            <a:pPr>
              <a:defRPr/>
            </a:pPr>
            <a:r>
              <a:rPr lang="en-GB" sz="1800" dirty="0" smtClean="0"/>
              <a:t>National Tourism Strategy</a:t>
            </a:r>
          </a:p>
          <a:p>
            <a:pPr>
              <a:defRPr/>
            </a:pPr>
            <a:endParaRPr lang="en-GB" sz="1800" dirty="0" smtClean="0"/>
          </a:p>
          <a:p>
            <a:pPr>
              <a:defRPr/>
            </a:pPr>
            <a:r>
              <a:rPr lang="en-GB" sz="1800" dirty="0" smtClean="0"/>
              <a:t>Stakeholders working together to achieve 5% annual growth:</a:t>
            </a:r>
          </a:p>
          <a:p>
            <a:pPr marL="914400" lvl="1" indent="-457200">
              <a:buFontTx/>
              <a:buChar char="-"/>
              <a:defRPr/>
            </a:pPr>
            <a:r>
              <a:rPr lang="en-GB" dirty="0" smtClean="0">
                <a:solidFill>
                  <a:srgbClr val="808080"/>
                </a:solidFill>
              </a:rPr>
              <a:t>225,000 </a:t>
            </a:r>
            <a:r>
              <a:rPr lang="en-GB" dirty="0">
                <a:solidFill>
                  <a:srgbClr val="808080"/>
                </a:solidFill>
              </a:rPr>
              <a:t>jobs by </a:t>
            </a:r>
            <a:r>
              <a:rPr lang="en-GB" dirty="0" smtClean="0">
                <a:solidFill>
                  <a:srgbClr val="808080"/>
                </a:solidFill>
              </a:rPr>
              <a:t>2020 </a:t>
            </a:r>
          </a:p>
          <a:p>
            <a:pPr marL="1371600" lvl="2" indent="-457200">
              <a:buFont typeface="Courier New" pitchFamily="49" charset="0"/>
              <a:buChar char="o"/>
              <a:defRPr/>
            </a:pPr>
            <a:r>
              <a:rPr lang="en-GB" dirty="0" smtClean="0">
                <a:solidFill>
                  <a:srgbClr val="FF0000"/>
                </a:solidFill>
              </a:rPr>
              <a:t>139,000 in 2011 – above target</a:t>
            </a:r>
          </a:p>
          <a:p>
            <a:pPr marL="914400" lvl="1" indent="-457200">
              <a:buFontTx/>
              <a:buChar char="-"/>
              <a:defRPr/>
            </a:pPr>
            <a:r>
              <a:rPr lang="en-US" dirty="0" smtClean="0">
                <a:solidFill>
                  <a:srgbClr val="808080"/>
                </a:solidFill>
              </a:rPr>
              <a:t>£</a:t>
            </a:r>
            <a:r>
              <a:rPr lang="en-US" dirty="0">
                <a:solidFill>
                  <a:srgbClr val="808080"/>
                </a:solidFill>
              </a:rPr>
              <a:t>50bn of tourism </a:t>
            </a:r>
            <a:r>
              <a:rPr lang="en-US" dirty="0" smtClean="0">
                <a:solidFill>
                  <a:srgbClr val="808080"/>
                </a:solidFill>
              </a:rPr>
              <a:t>expenditure </a:t>
            </a:r>
          </a:p>
          <a:p>
            <a:pPr marL="1257300" lvl="2" indent="-342900">
              <a:buFont typeface="Courier New" pitchFamily="49" charset="0"/>
              <a:buChar char="o"/>
              <a:defRPr/>
            </a:pPr>
            <a:r>
              <a:rPr lang="en-US" dirty="0" smtClean="0">
                <a:solidFill>
                  <a:srgbClr val="FF0000"/>
                </a:solidFill>
              </a:rPr>
              <a:t>7% growth in 2011 = £5bn – above target</a:t>
            </a:r>
            <a:endParaRPr lang="en-GB" dirty="0" smtClean="0">
              <a:solidFill>
                <a:srgbClr val="FF0000"/>
              </a:solidFill>
            </a:endParaRPr>
          </a:p>
          <a:p>
            <a:pPr>
              <a:defRPr/>
            </a:pPr>
            <a:endParaRPr lang="en-GB" sz="1200" dirty="0" smtClean="0"/>
          </a:p>
          <a:p>
            <a:pPr>
              <a:defRPr/>
            </a:pPr>
            <a:r>
              <a:rPr lang="en-GB" sz="1800" dirty="0" smtClean="0"/>
              <a:t>VisitEngland is the custodian of this strategy:</a:t>
            </a:r>
          </a:p>
          <a:p>
            <a:pPr lvl="1">
              <a:defRPr/>
            </a:pPr>
            <a:r>
              <a:rPr lang="en-GB" dirty="0" smtClean="0">
                <a:solidFill>
                  <a:srgbClr val="808080"/>
                </a:solidFill>
              </a:rPr>
              <a:t>- driving its implementation by partners</a:t>
            </a:r>
          </a:p>
          <a:p>
            <a:pPr lvl="1">
              <a:defRPr/>
            </a:pPr>
            <a:r>
              <a:rPr lang="en-GB" dirty="0" smtClean="0">
                <a:solidFill>
                  <a:srgbClr val="808080"/>
                </a:solidFill>
              </a:rPr>
              <a:t>- monitoring and measuring performance</a:t>
            </a:r>
          </a:p>
          <a:p>
            <a:pPr>
              <a:defRPr/>
            </a:pPr>
            <a:r>
              <a:rPr lang="en-GB" sz="1800" dirty="0" smtClean="0"/>
              <a:t>Provides </a:t>
            </a:r>
            <a:r>
              <a:rPr lang="en-GB" sz="1800" dirty="0"/>
              <a:t>the context for </a:t>
            </a:r>
            <a:r>
              <a:rPr lang="en-GB" sz="1800" dirty="0" smtClean="0"/>
              <a:t>VisitEngland’s and local areas’ activities</a:t>
            </a:r>
          </a:p>
        </p:txBody>
      </p:sp>
      <p:sp>
        <p:nvSpPr>
          <p:cNvPr id="107523" name="Text Placeholder 3"/>
          <p:cNvSpPr>
            <a:spLocks noGrp="1"/>
          </p:cNvSpPr>
          <p:nvPr>
            <p:ph type="body" sz="quarter" idx="10"/>
          </p:nvPr>
        </p:nvSpPr>
        <p:spPr bwMode="auto">
          <a:xfrm>
            <a:off x="5048250" y="531813"/>
            <a:ext cx="3587750" cy="344487"/>
          </a:xfrm>
          <a:noFill/>
          <a:ln>
            <a:miter lim="800000"/>
            <a:headEnd/>
            <a:tailEnd/>
          </a:ln>
        </p:spPr>
        <p:txBody>
          <a:bodyPr vert="horz" wrap="square" lIns="91440" tIns="45720" numCol="1"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srcRect/>
          <a:stretch>
            <a:fillRect/>
          </a:stretch>
        </p:blipFill>
        <p:spPr bwMode="auto">
          <a:xfrm>
            <a:off x="5083175" y="3175"/>
            <a:ext cx="4060825" cy="6858000"/>
          </a:xfrm>
          <a:prstGeom prst="rect">
            <a:avLst/>
          </a:prstGeom>
          <a:noFill/>
          <a:ln w="9525">
            <a:noFill/>
            <a:miter lim="800000"/>
            <a:headEnd/>
            <a:tailEnd/>
          </a:ln>
        </p:spPr>
      </p:pic>
      <p:sp>
        <p:nvSpPr>
          <p:cNvPr id="109570" name="Content Placeholder 4"/>
          <p:cNvSpPr>
            <a:spLocks noGrp="1"/>
          </p:cNvSpPr>
          <p:nvPr>
            <p:ph idx="1"/>
          </p:nvPr>
        </p:nvSpPr>
        <p:spPr bwMode="auto">
          <a:xfrm>
            <a:off x="387350" y="1697038"/>
            <a:ext cx="4416425" cy="4840287"/>
          </a:xfrm>
          <a:noFill/>
          <a:ln>
            <a:miter lim="800000"/>
            <a:headEnd/>
            <a:tailEnd/>
          </a:ln>
        </p:spPr>
        <p:txBody>
          <a:bodyPr vert="horz" wrap="square" lIns="91440" tIns="45720" rIns="91440" bIns="45720" numCol="1" anchor="t" anchorCtr="0" compatLnSpc="1">
            <a:prstTxWarp prst="textNoShape">
              <a:avLst/>
            </a:prstTxWarp>
          </a:bodyPr>
          <a:lstStyle/>
          <a:p>
            <a:pPr>
              <a:spcBef>
                <a:spcPts val="1200"/>
              </a:spcBef>
              <a:buFontTx/>
              <a:buChar char="•"/>
            </a:pPr>
            <a:r>
              <a:rPr lang="en-GB" smtClean="0">
                <a:ea typeface="ＭＳ Ｐゴシック"/>
                <a:cs typeface="ＭＳ Ｐゴシック"/>
              </a:rPr>
              <a:t>Our Countryside is one of our greatest strengths</a:t>
            </a:r>
          </a:p>
          <a:p>
            <a:pPr>
              <a:spcBef>
                <a:spcPts val="1200"/>
              </a:spcBef>
              <a:buFontTx/>
              <a:buChar char="•"/>
            </a:pPr>
            <a:r>
              <a:rPr lang="en-GB" smtClean="0">
                <a:ea typeface="ＭＳ Ｐゴシック"/>
                <a:cs typeface="ＭＳ Ｐゴシック"/>
              </a:rPr>
              <a:t>Exploring the countryside is one of the top activities undertaken whilst on holiday in England.</a:t>
            </a:r>
          </a:p>
          <a:p>
            <a:pPr>
              <a:spcBef>
                <a:spcPts val="1200"/>
              </a:spcBef>
              <a:buFontTx/>
              <a:buChar char="•"/>
            </a:pPr>
            <a:r>
              <a:rPr lang="en-GB" smtClean="0">
                <a:ea typeface="ＭＳ Ｐゴシック"/>
                <a:cs typeface="ＭＳ Ｐゴシック"/>
              </a:rPr>
              <a:t>There is unrealised potential and opportunities to improve the offer</a:t>
            </a:r>
          </a:p>
        </p:txBody>
      </p:sp>
      <p:sp>
        <p:nvSpPr>
          <p:cNvPr id="109571" name="Title 1"/>
          <p:cNvSpPr>
            <a:spLocks noGrp="1"/>
          </p:cNvSpPr>
          <p:nvPr>
            <p:ph type="title"/>
          </p:nvPr>
        </p:nvSpPr>
        <p:spPr bwMode="auto">
          <a:xfrm>
            <a:off x="503238" y="1036638"/>
            <a:ext cx="8137525" cy="576262"/>
          </a:xfrm>
          <a:noFill/>
          <a:ln>
            <a:miter lim="800000"/>
            <a:headEnd/>
            <a:tailEnd/>
          </a:ln>
        </p:spPr>
        <p:txBody>
          <a:bodyPr vert="horz" wrap="square" tIns="45720" rIns="91440" bIns="45720" numCol="1" anchor="t" anchorCtr="0" compatLnSpc="1">
            <a:prstTxWarp prst="textNoShape">
              <a:avLst/>
            </a:prstTxWarp>
          </a:bodyPr>
          <a:lstStyle/>
          <a:p>
            <a:r>
              <a:rPr lang="en-GB" sz="2800" b="1" smtClean="0">
                <a:solidFill>
                  <a:srgbClr val="FF0000"/>
                </a:solidFill>
                <a:ea typeface="ＭＳ Ｐゴシック"/>
                <a:cs typeface="ＭＳ Ｐゴシック"/>
              </a:rPr>
              <a:t>Rural Tourism</a:t>
            </a:r>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7" name="Content Placeholder 6"/>
          <p:cNvGraphicFramePr>
            <a:graphicFrameLocks noGrp="1"/>
          </p:cNvGraphicFramePr>
          <p:nvPr>
            <p:ph idx="1"/>
          </p:nvPr>
        </p:nvGraphicFramePr>
        <p:xfrm>
          <a:off x="234950" y="1663700"/>
          <a:ext cx="8188325" cy="3930650"/>
        </p:xfrm>
        <a:graphic>
          <a:graphicData uri="http://schemas.openxmlformats.org/presentationml/2006/ole">
            <p:oleObj spid="_x0000_s111617" r:id="rId3" imgW="8187638" imgH="3932261" progId="Excel.Chart.8">
              <p:embed/>
            </p:oleObj>
          </a:graphicData>
        </a:graphic>
      </p:graphicFrame>
      <p:sp>
        <p:nvSpPr>
          <p:cNvPr id="111618" name="Text Placeholder 5"/>
          <p:cNvSpPr>
            <a:spLocks noGrp="1"/>
          </p:cNvSpPr>
          <p:nvPr>
            <p:ph type="body" sz="quarter" idx="10"/>
          </p:nvPr>
        </p:nvSpPr>
        <p:spPr bwMode="auto">
          <a:xfrm>
            <a:off x="6188075" y="503238"/>
            <a:ext cx="2447925" cy="215900"/>
          </a:xfrm>
          <a:noFill/>
          <a:ln>
            <a:miter lim="800000"/>
            <a:headEnd/>
            <a:tailEnd/>
          </a:ln>
        </p:spPr>
        <p:txBody>
          <a:bodyPr vert="horz" wrap="square" lIns="91440" tIns="45720" numCol="1" anchor="t" anchorCtr="0" compatLnSpc="1">
            <a:prstTxWarp prst="textNoShape">
              <a:avLst/>
            </a:prstTxWarp>
          </a:bodyPr>
          <a:lstStyle/>
          <a:p>
            <a:endParaRPr lang="en-US" smtClean="0"/>
          </a:p>
        </p:txBody>
      </p:sp>
      <p:sp>
        <p:nvSpPr>
          <p:cNvPr id="111619" name="Title 1"/>
          <p:cNvSpPr>
            <a:spLocks noGrp="1"/>
          </p:cNvSpPr>
          <p:nvPr>
            <p:ph type="title"/>
          </p:nvPr>
        </p:nvSpPr>
        <p:spPr bwMode="auto">
          <a:xfrm>
            <a:off x="411163" y="946150"/>
            <a:ext cx="8640762" cy="1143000"/>
          </a:xfrm>
          <a:noFill/>
          <a:ln>
            <a:miter lim="800000"/>
            <a:headEnd/>
            <a:tailEnd/>
          </a:ln>
        </p:spPr>
        <p:txBody>
          <a:bodyPr vert="horz" wrap="square" tIns="45720" rIns="91440" bIns="45720" numCol="1" anchor="t" anchorCtr="0" compatLnSpc="1">
            <a:prstTxWarp prst="textNoShape">
              <a:avLst/>
            </a:prstTxWarp>
          </a:bodyPr>
          <a:lstStyle/>
          <a:p>
            <a:r>
              <a:rPr lang="en-GB" smtClean="0">
                <a:solidFill>
                  <a:schemeClr val="tx1"/>
                </a:solidFill>
              </a:rPr>
              <a:t>In 2011, tourists spent over £76bn in England – and the majority of this was spending by GB residents</a:t>
            </a:r>
          </a:p>
        </p:txBody>
      </p:sp>
      <p:sp>
        <p:nvSpPr>
          <p:cNvPr id="9" name="Rectangle 8"/>
          <p:cNvSpPr/>
          <p:nvPr/>
        </p:nvSpPr>
        <p:spPr bwMode="auto">
          <a:xfrm>
            <a:off x="1400175" y="5267325"/>
            <a:ext cx="6496050" cy="1295400"/>
          </a:xfrm>
          <a:prstGeom prst="rect">
            <a:avLst/>
          </a:prstGeom>
          <a:solidFill>
            <a:schemeClr val="bg1">
              <a:lumMod val="75000"/>
            </a:schemeClr>
          </a:solidFill>
          <a:ln w="9525" cap="flat" cmpd="sng" algn="ctr">
            <a:noFill/>
            <a:prstDash val="solid"/>
            <a:round/>
            <a:headEnd type="none" w="med" len="med"/>
            <a:tailEnd type="none" w="med" len="med"/>
          </a:ln>
          <a:effectLst/>
          <a:extLst/>
        </p:spPr>
        <p:txBody>
          <a:bodyPr/>
          <a:lstStyle/>
          <a:p>
            <a:pPr eaLnBrk="0" hangingPunct="0">
              <a:defRPr/>
            </a:pPr>
            <a:r>
              <a:rPr lang="en-GB" sz="1600" u="sng" dirty="0">
                <a:solidFill>
                  <a:srgbClr val="000000"/>
                </a:solidFill>
                <a:ea typeface="ＭＳ Ｐゴシック" charset="-128"/>
                <a:cs typeface="+mn-cs"/>
              </a:rPr>
              <a:t>Spend on</a:t>
            </a:r>
          </a:p>
          <a:p>
            <a:pPr marL="285750" indent="-285750" eaLnBrk="0" hangingPunct="0">
              <a:buFont typeface="Arial" pitchFamily="34" charset="0"/>
              <a:buChar char="•"/>
              <a:defRPr/>
            </a:pPr>
            <a:r>
              <a:rPr lang="en-GB" sz="1600" dirty="0">
                <a:solidFill>
                  <a:srgbClr val="000000"/>
                </a:solidFill>
                <a:ea typeface="ＭＳ Ｐゴシック" charset="-128"/>
                <a:cs typeface="+mn-cs"/>
              </a:rPr>
              <a:t>Day trips including village destinations - £4.3bn</a:t>
            </a:r>
          </a:p>
          <a:p>
            <a:pPr marL="285750" indent="-285750" eaLnBrk="0" hangingPunct="0">
              <a:buFont typeface="Arial" pitchFamily="34" charset="0"/>
              <a:buChar char="•"/>
              <a:defRPr/>
            </a:pPr>
            <a:r>
              <a:rPr lang="en-GB" sz="1600" dirty="0">
                <a:solidFill>
                  <a:srgbClr val="000000"/>
                </a:solidFill>
                <a:ea typeface="ＭＳ Ｐゴシック" charset="-128"/>
                <a:cs typeface="+mn-cs"/>
              </a:rPr>
              <a:t>Day trips including “rural countryside” destinations - £5.2bn</a:t>
            </a:r>
          </a:p>
          <a:p>
            <a:pPr marL="285750" indent="-285750" eaLnBrk="0" hangingPunct="0">
              <a:buFont typeface="Arial" pitchFamily="34" charset="0"/>
              <a:buChar char="•"/>
              <a:defRPr/>
            </a:pPr>
            <a:r>
              <a:rPr lang="en-GB" sz="1600" dirty="0">
                <a:solidFill>
                  <a:srgbClr val="000000"/>
                </a:solidFill>
                <a:ea typeface="ＭＳ Ｐゴシック" charset="-128"/>
                <a:cs typeface="+mn-cs"/>
              </a:rPr>
              <a:t>(Day trips to any countryside destination - £8.7bn)</a:t>
            </a:r>
          </a:p>
          <a:p>
            <a:pPr marL="285750" indent="-285750" eaLnBrk="0" hangingPunct="0">
              <a:buFont typeface="Arial" pitchFamily="34" charset="0"/>
              <a:buChar char="•"/>
              <a:defRPr/>
            </a:pPr>
            <a:r>
              <a:rPr lang="en-GB" sz="1600" dirty="0">
                <a:solidFill>
                  <a:srgbClr val="000000"/>
                </a:solidFill>
                <a:ea typeface="ＭＳ Ｐゴシック" charset="-128"/>
                <a:cs typeface="+mn-cs"/>
              </a:rPr>
              <a:t>Domestic Overnight Trips to the countryside - £3.0bn</a:t>
            </a:r>
          </a:p>
          <a:p>
            <a:pPr eaLnBrk="0" hangingPunct="0">
              <a:defRPr/>
            </a:pPr>
            <a:endParaRPr lang="en-GB" sz="1600" dirty="0">
              <a:solidFill>
                <a:srgbClr val="000000"/>
              </a:solidFill>
              <a:ea typeface="ＭＳ Ｐゴシック" charset="-128"/>
              <a:cs typeface="+mn-cs"/>
            </a:endParaRPr>
          </a:p>
          <a:p>
            <a:pPr eaLnBrk="0" hangingPunct="0">
              <a:defRPr/>
            </a:pPr>
            <a:endParaRPr lang="en-GB" sz="1600" dirty="0">
              <a:solidFill>
                <a:srgbClr val="000000"/>
              </a:solidFill>
              <a:ea typeface="ＭＳ Ｐゴシック" charset="-128"/>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1" name="Content Placeholder 3"/>
          <p:cNvGraphicFramePr>
            <a:graphicFrameLocks noGrp="1"/>
          </p:cNvGraphicFramePr>
          <p:nvPr>
            <p:ph idx="1"/>
          </p:nvPr>
        </p:nvGraphicFramePr>
        <p:xfrm>
          <a:off x="273050" y="1830388"/>
          <a:ext cx="8248650" cy="4522787"/>
        </p:xfrm>
        <a:graphic>
          <a:graphicData uri="http://schemas.openxmlformats.org/presentationml/2006/ole">
            <p:oleObj spid="_x0000_s112641" r:id="rId4" imgW="8248603" imgH="4523624" progId="Excel.Chart.8">
              <p:embed/>
            </p:oleObj>
          </a:graphicData>
        </a:graphic>
      </p:graphicFrame>
      <p:sp>
        <p:nvSpPr>
          <p:cNvPr id="112642" name="TextBox 4"/>
          <p:cNvSpPr txBox="1">
            <a:spLocks noChangeArrowheads="1"/>
          </p:cNvSpPr>
          <p:nvPr/>
        </p:nvSpPr>
        <p:spPr bwMode="auto">
          <a:xfrm>
            <a:off x="179388" y="1727200"/>
            <a:ext cx="792162" cy="523875"/>
          </a:xfrm>
          <a:prstGeom prst="rect">
            <a:avLst/>
          </a:prstGeom>
          <a:noFill/>
          <a:ln w="9525">
            <a:noFill/>
            <a:miter lim="800000"/>
            <a:headEnd/>
            <a:tailEnd/>
          </a:ln>
        </p:spPr>
        <p:txBody>
          <a:bodyPr>
            <a:spAutoFit/>
          </a:bodyPr>
          <a:lstStyle/>
          <a:p>
            <a:pPr algn="ctr" eaLnBrk="0" hangingPunct="0"/>
            <a:r>
              <a:rPr lang="en-GB" sz="1400">
                <a:solidFill>
                  <a:srgbClr val="000000"/>
                </a:solidFill>
                <a:cs typeface="ＭＳ Ｐゴシック"/>
              </a:rPr>
              <a:t>Trips</a:t>
            </a:r>
          </a:p>
          <a:p>
            <a:pPr algn="ctr" eaLnBrk="0" hangingPunct="0"/>
            <a:r>
              <a:rPr lang="en-GB" sz="1400">
                <a:solidFill>
                  <a:srgbClr val="000000"/>
                </a:solidFill>
                <a:cs typeface="ＭＳ Ｐゴシック"/>
              </a:rPr>
              <a:t>(m)</a:t>
            </a:r>
          </a:p>
        </p:txBody>
      </p:sp>
      <p:sp>
        <p:nvSpPr>
          <p:cNvPr id="112643" name="TextBox 9"/>
          <p:cNvSpPr txBox="1">
            <a:spLocks noChangeArrowheads="1"/>
          </p:cNvSpPr>
          <p:nvPr/>
        </p:nvSpPr>
        <p:spPr bwMode="auto">
          <a:xfrm>
            <a:off x="8215313" y="1881188"/>
            <a:ext cx="950912" cy="738187"/>
          </a:xfrm>
          <a:prstGeom prst="rect">
            <a:avLst/>
          </a:prstGeom>
          <a:noFill/>
          <a:ln w="9525">
            <a:noFill/>
            <a:miter lim="800000"/>
            <a:headEnd/>
            <a:tailEnd/>
          </a:ln>
        </p:spPr>
        <p:txBody>
          <a:bodyPr wrap="none">
            <a:spAutoFit/>
          </a:bodyPr>
          <a:lstStyle/>
          <a:p>
            <a:pPr algn="ctr" eaLnBrk="0" hangingPunct="0"/>
            <a:r>
              <a:rPr lang="en-GB" sz="1400">
                <a:solidFill>
                  <a:srgbClr val="000000"/>
                </a:solidFill>
                <a:cs typeface="ＭＳ Ｐゴシック"/>
              </a:rPr>
              <a:t>Jan – Oct</a:t>
            </a:r>
            <a:br>
              <a:rPr lang="en-GB" sz="1400">
                <a:solidFill>
                  <a:srgbClr val="000000"/>
                </a:solidFill>
                <a:cs typeface="ＭＳ Ｐゴシック"/>
              </a:rPr>
            </a:br>
            <a:r>
              <a:rPr lang="en-GB" sz="1400">
                <a:solidFill>
                  <a:srgbClr val="000000"/>
                </a:solidFill>
                <a:cs typeface="ＭＳ Ｐゴシック"/>
              </a:rPr>
              <a:t>2012</a:t>
            </a:r>
          </a:p>
          <a:p>
            <a:pPr algn="ctr" eaLnBrk="0" hangingPunct="0"/>
            <a:endParaRPr lang="en-GB" sz="1400">
              <a:solidFill>
                <a:srgbClr val="000000"/>
              </a:solidFill>
              <a:cs typeface="ＭＳ Ｐゴシック"/>
            </a:endParaRPr>
          </a:p>
        </p:txBody>
      </p:sp>
      <p:sp>
        <p:nvSpPr>
          <p:cNvPr id="112644" name="TextBox 10"/>
          <p:cNvSpPr txBox="1">
            <a:spLocks noChangeArrowheads="1"/>
          </p:cNvSpPr>
          <p:nvPr/>
        </p:nvSpPr>
        <p:spPr bwMode="auto">
          <a:xfrm>
            <a:off x="8408988" y="2978150"/>
            <a:ext cx="595312" cy="368300"/>
          </a:xfrm>
          <a:prstGeom prst="rect">
            <a:avLst/>
          </a:prstGeom>
          <a:noFill/>
          <a:ln w="9525">
            <a:noFill/>
            <a:miter lim="800000"/>
            <a:headEnd/>
            <a:tailEnd/>
          </a:ln>
        </p:spPr>
        <p:txBody>
          <a:bodyPr wrap="none">
            <a:spAutoFit/>
          </a:bodyPr>
          <a:lstStyle/>
          <a:p>
            <a:pPr eaLnBrk="0" hangingPunct="0"/>
            <a:r>
              <a:rPr lang="en-GB" sz="1800">
                <a:solidFill>
                  <a:srgbClr val="FF0000"/>
                </a:solidFill>
                <a:cs typeface="ＭＳ Ｐゴシック"/>
              </a:rPr>
              <a:t>-3%</a:t>
            </a:r>
          </a:p>
        </p:txBody>
      </p:sp>
      <p:sp>
        <p:nvSpPr>
          <p:cNvPr id="112645" name="TextBox 11"/>
          <p:cNvSpPr txBox="1">
            <a:spLocks noChangeArrowheads="1"/>
          </p:cNvSpPr>
          <p:nvPr/>
        </p:nvSpPr>
        <p:spPr bwMode="auto">
          <a:xfrm>
            <a:off x="7429500" y="2608263"/>
            <a:ext cx="1223963" cy="369887"/>
          </a:xfrm>
          <a:prstGeom prst="rect">
            <a:avLst/>
          </a:prstGeom>
          <a:noFill/>
          <a:ln w="9525">
            <a:noFill/>
            <a:miter lim="800000"/>
            <a:headEnd/>
            <a:tailEnd/>
          </a:ln>
        </p:spPr>
        <p:txBody>
          <a:bodyPr>
            <a:spAutoFit/>
          </a:bodyPr>
          <a:lstStyle/>
          <a:p>
            <a:pPr eaLnBrk="0" hangingPunct="0"/>
            <a:r>
              <a:rPr lang="en-GB" sz="1800">
                <a:solidFill>
                  <a:srgbClr val="FF0000"/>
                </a:solidFill>
                <a:cs typeface="ＭＳ Ｐゴシック"/>
              </a:rPr>
              <a:t>Holiday</a:t>
            </a:r>
          </a:p>
        </p:txBody>
      </p:sp>
      <p:sp>
        <p:nvSpPr>
          <p:cNvPr id="112646" name="TextBox 12"/>
          <p:cNvSpPr txBox="1">
            <a:spLocks noChangeArrowheads="1"/>
          </p:cNvSpPr>
          <p:nvPr/>
        </p:nvSpPr>
        <p:spPr bwMode="auto">
          <a:xfrm>
            <a:off x="7702550" y="3630613"/>
            <a:ext cx="896938" cy="369887"/>
          </a:xfrm>
          <a:prstGeom prst="rect">
            <a:avLst/>
          </a:prstGeom>
          <a:noFill/>
          <a:ln w="9525">
            <a:noFill/>
            <a:miter lim="800000"/>
            <a:headEnd/>
            <a:tailEnd/>
          </a:ln>
        </p:spPr>
        <p:txBody>
          <a:bodyPr>
            <a:spAutoFit/>
          </a:bodyPr>
          <a:lstStyle/>
          <a:p>
            <a:pPr eaLnBrk="0" hangingPunct="0"/>
            <a:r>
              <a:rPr lang="en-GB" sz="1800">
                <a:solidFill>
                  <a:srgbClr val="0000CC"/>
                </a:solidFill>
                <a:cs typeface="ＭＳ Ｐゴシック"/>
              </a:rPr>
              <a:t>VFR</a:t>
            </a:r>
          </a:p>
        </p:txBody>
      </p:sp>
      <p:sp>
        <p:nvSpPr>
          <p:cNvPr id="112647" name="TextBox 13"/>
          <p:cNvSpPr txBox="1">
            <a:spLocks noChangeArrowheads="1"/>
          </p:cNvSpPr>
          <p:nvPr/>
        </p:nvSpPr>
        <p:spPr bwMode="auto">
          <a:xfrm>
            <a:off x="7308850" y="4837113"/>
            <a:ext cx="1333500" cy="369887"/>
          </a:xfrm>
          <a:prstGeom prst="rect">
            <a:avLst/>
          </a:prstGeom>
          <a:noFill/>
          <a:ln w="9525">
            <a:noFill/>
            <a:miter lim="800000"/>
            <a:headEnd/>
            <a:tailEnd/>
          </a:ln>
        </p:spPr>
        <p:txBody>
          <a:bodyPr>
            <a:spAutoFit/>
          </a:bodyPr>
          <a:lstStyle/>
          <a:p>
            <a:pPr eaLnBrk="0" hangingPunct="0"/>
            <a:r>
              <a:rPr lang="en-GB" sz="1800">
                <a:solidFill>
                  <a:srgbClr val="008000"/>
                </a:solidFill>
                <a:cs typeface="ＭＳ Ｐゴシック"/>
              </a:rPr>
              <a:t>Business</a:t>
            </a:r>
          </a:p>
        </p:txBody>
      </p:sp>
      <p:sp>
        <p:nvSpPr>
          <p:cNvPr id="112648" name="TextBox 14"/>
          <p:cNvSpPr txBox="1">
            <a:spLocks noChangeArrowheads="1"/>
          </p:cNvSpPr>
          <p:nvPr/>
        </p:nvSpPr>
        <p:spPr bwMode="auto">
          <a:xfrm>
            <a:off x="8393113" y="3446463"/>
            <a:ext cx="595312" cy="369887"/>
          </a:xfrm>
          <a:prstGeom prst="rect">
            <a:avLst/>
          </a:prstGeom>
          <a:noFill/>
          <a:ln w="9525">
            <a:noFill/>
            <a:miter lim="800000"/>
            <a:headEnd/>
            <a:tailEnd/>
          </a:ln>
        </p:spPr>
        <p:txBody>
          <a:bodyPr wrap="none">
            <a:spAutoFit/>
          </a:bodyPr>
          <a:lstStyle/>
          <a:p>
            <a:pPr eaLnBrk="0" hangingPunct="0"/>
            <a:r>
              <a:rPr lang="en-GB" sz="1800">
                <a:solidFill>
                  <a:srgbClr val="333399"/>
                </a:solidFill>
                <a:cs typeface="ＭＳ Ｐゴシック"/>
              </a:rPr>
              <a:t>-6%</a:t>
            </a:r>
          </a:p>
        </p:txBody>
      </p:sp>
      <p:sp>
        <p:nvSpPr>
          <p:cNvPr id="112649" name="TextBox 15"/>
          <p:cNvSpPr txBox="1">
            <a:spLocks noChangeArrowheads="1"/>
          </p:cNvSpPr>
          <p:nvPr/>
        </p:nvSpPr>
        <p:spPr bwMode="auto">
          <a:xfrm>
            <a:off x="8413750" y="4648200"/>
            <a:ext cx="595313" cy="369888"/>
          </a:xfrm>
          <a:prstGeom prst="rect">
            <a:avLst/>
          </a:prstGeom>
          <a:noFill/>
          <a:ln w="9525">
            <a:noFill/>
            <a:miter lim="800000"/>
            <a:headEnd/>
            <a:tailEnd/>
          </a:ln>
        </p:spPr>
        <p:txBody>
          <a:bodyPr wrap="none">
            <a:spAutoFit/>
          </a:bodyPr>
          <a:lstStyle/>
          <a:p>
            <a:pPr eaLnBrk="0" hangingPunct="0"/>
            <a:r>
              <a:rPr lang="en-GB" sz="1800">
                <a:solidFill>
                  <a:srgbClr val="008000"/>
                </a:solidFill>
                <a:cs typeface="ＭＳ Ｐゴシック"/>
              </a:rPr>
              <a:t>-2%</a:t>
            </a:r>
          </a:p>
        </p:txBody>
      </p:sp>
      <p:sp>
        <p:nvSpPr>
          <p:cNvPr id="112650" name="TextBox 16"/>
          <p:cNvSpPr txBox="1">
            <a:spLocks noChangeArrowheads="1"/>
          </p:cNvSpPr>
          <p:nvPr/>
        </p:nvSpPr>
        <p:spPr bwMode="auto">
          <a:xfrm>
            <a:off x="107950" y="6480175"/>
            <a:ext cx="3671888" cy="261938"/>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GB Tourism Survey</a:t>
            </a:r>
          </a:p>
        </p:txBody>
      </p:sp>
      <p:sp>
        <p:nvSpPr>
          <p:cNvPr id="112651" name="Title 1"/>
          <p:cNvSpPr>
            <a:spLocks noGrp="1"/>
          </p:cNvSpPr>
          <p:nvPr>
            <p:ph type="title"/>
          </p:nvPr>
        </p:nvSpPr>
        <p:spPr bwMode="auto">
          <a:xfrm>
            <a:off x="468313" y="873125"/>
            <a:ext cx="8640762" cy="1143000"/>
          </a:xfrm>
          <a:noFill/>
          <a:ln>
            <a:miter lim="800000"/>
            <a:headEnd/>
            <a:tailEnd/>
          </a:ln>
        </p:spPr>
        <p:txBody>
          <a:bodyPr vert="horz" wrap="square" lIns="91440" tIns="45720" rIns="91440" bIns="45720" numCol="1" anchor="t" anchorCtr="0" compatLnSpc="1">
            <a:prstTxWarp prst="textNoShape">
              <a:avLst/>
            </a:prstTxWarp>
          </a:bodyPr>
          <a:lstStyle/>
          <a:p>
            <a:pPr algn="l"/>
            <a:r>
              <a:rPr lang="en-GB" sz="2400" smtClean="0">
                <a:solidFill>
                  <a:schemeClr val="tx1"/>
                </a:solidFill>
              </a:rPr>
              <a:t>2012 domestic overnight trip volumes declined after a strong 2011...</a:t>
            </a:r>
          </a:p>
        </p:txBody>
      </p:sp>
      <p:sp>
        <p:nvSpPr>
          <p:cNvPr id="2" name="TextBox 1"/>
          <p:cNvSpPr txBox="1">
            <a:spLocks noChangeArrowheads="1"/>
          </p:cNvSpPr>
          <p:nvPr/>
        </p:nvSpPr>
        <p:spPr bwMode="auto">
          <a:xfrm>
            <a:off x="760413" y="5780088"/>
            <a:ext cx="7839075" cy="830262"/>
          </a:xfrm>
          <a:prstGeom prst="rect">
            <a:avLst/>
          </a:prstGeom>
          <a:solidFill>
            <a:schemeClr val="bg1"/>
          </a:solidFill>
          <a:ln w="9525">
            <a:solidFill>
              <a:schemeClr val="tx1"/>
            </a:solidFill>
            <a:miter lim="800000"/>
            <a:headEnd/>
            <a:tailEnd/>
          </a:ln>
        </p:spPr>
        <p:txBody>
          <a:bodyPr>
            <a:spAutoFit/>
          </a:bodyPr>
          <a:lstStyle/>
          <a:p>
            <a:pPr algn="ctr" eaLnBrk="0" hangingPunct="0"/>
            <a:r>
              <a:rPr lang="en-GB">
                <a:solidFill>
                  <a:srgbClr val="000000"/>
                </a:solidFill>
                <a:cs typeface="ＭＳ Ｐゴシック"/>
              </a:rPr>
              <a:t>...but there was an 11% increase in GB tourism day trips in 2012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p:cNvGraphicFramePr>
            <a:graphicFrameLocks/>
          </p:cNvGraphicFramePr>
          <p:nvPr/>
        </p:nvGraphicFramePr>
        <p:xfrm>
          <a:off x="509759" y="1654388"/>
          <a:ext cx="7813675" cy="4956175"/>
        </p:xfrm>
        <a:graphic>
          <a:graphicData uri="http://schemas.openxmlformats.org/drawingml/2006/chart">
            <c:chart xmlns:c="http://schemas.openxmlformats.org/drawingml/2006/chart" xmlns:r="http://schemas.openxmlformats.org/officeDocument/2006/relationships" r:id="rId3"/>
          </a:graphicData>
        </a:graphic>
      </p:graphicFrame>
      <p:sp>
        <p:nvSpPr>
          <p:cNvPr id="114690" name="Title 1"/>
          <p:cNvSpPr>
            <a:spLocks noGrp="1"/>
          </p:cNvSpPr>
          <p:nvPr>
            <p:ph type="title"/>
          </p:nvPr>
        </p:nvSpPr>
        <p:spPr bwMode="auto">
          <a:xfrm>
            <a:off x="395288" y="908050"/>
            <a:ext cx="8393112" cy="1143000"/>
          </a:xfrm>
          <a:noFill/>
          <a:ln>
            <a:miter lim="800000"/>
            <a:headEnd/>
            <a:tailEnd/>
          </a:ln>
        </p:spPr>
        <p:txBody>
          <a:bodyPr vert="horz" wrap="square" tIns="45720" rIns="91440" bIns="45720" numCol="1" anchor="t" anchorCtr="0" compatLnSpc="1">
            <a:prstTxWarp prst="textNoShape">
              <a:avLst/>
            </a:prstTxWarp>
          </a:bodyPr>
          <a:lstStyle/>
          <a:p>
            <a:r>
              <a:rPr lang="en-GB" sz="2400" b="0" smtClean="0">
                <a:solidFill>
                  <a:srgbClr val="000000"/>
                </a:solidFill>
              </a:rPr>
              <a:t>Performance in 2012 has varied widely across </a:t>
            </a:r>
            <a:br>
              <a:rPr lang="en-GB" sz="2400" b="0" smtClean="0">
                <a:solidFill>
                  <a:srgbClr val="000000"/>
                </a:solidFill>
              </a:rPr>
            </a:br>
            <a:r>
              <a:rPr lang="en-GB" sz="2400" b="0" smtClean="0">
                <a:solidFill>
                  <a:srgbClr val="000000"/>
                </a:solidFill>
              </a:rPr>
              <a:t>the country</a:t>
            </a:r>
          </a:p>
        </p:txBody>
      </p:sp>
      <p:sp>
        <p:nvSpPr>
          <p:cNvPr id="114691" name="TextBox 5"/>
          <p:cNvSpPr txBox="1">
            <a:spLocks noChangeArrowheads="1"/>
          </p:cNvSpPr>
          <p:nvPr/>
        </p:nvSpPr>
        <p:spPr bwMode="auto">
          <a:xfrm>
            <a:off x="107950" y="6480175"/>
            <a:ext cx="3671888" cy="261938"/>
          </a:xfrm>
          <a:prstGeom prst="rect">
            <a:avLst/>
          </a:prstGeom>
          <a:noFill/>
          <a:ln w="9525">
            <a:noFill/>
            <a:miter lim="800000"/>
            <a:headEnd/>
            <a:tailEnd/>
          </a:ln>
        </p:spPr>
        <p:txBody>
          <a:bodyPr>
            <a:spAutoFit/>
          </a:bodyPr>
          <a:lstStyle/>
          <a:p>
            <a:pPr eaLnBrk="0" hangingPunct="0"/>
            <a:r>
              <a:rPr lang="en-GB" sz="1100">
                <a:solidFill>
                  <a:srgbClr val="000000"/>
                </a:solidFill>
                <a:cs typeface="ＭＳ Ｐゴシック"/>
              </a:rPr>
              <a:t>Source: GB Tourism Survey</a:t>
            </a:r>
          </a:p>
        </p:txBody>
      </p:sp>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VisitEngland">
  <a:themeElements>
    <a:clrScheme name="VE Standard">
      <a:dk1>
        <a:srgbClr val="000000"/>
      </a:dk1>
      <a:lt1>
        <a:srgbClr val="FFFFFF"/>
      </a:lt1>
      <a:dk2>
        <a:srgbClr val="000000"/>
      </a:dk2>
      <a:lt2>
        <a:srgbClr val="808080"/>
      </a:lt2>
      <a:accent1>
        <a:srgbClr val="EE3524"/>
      </a:accent1>
      <a:accent2>
        <a:srgbClr val="F26354"/>
      </a:accent2>
      <a:accent3>
        <a:srgbClr val="000000"/>
      </a:accent3>
      <a:accent4>
        <a:srgbClr val="404040"/>
      </a:accent4>
      <a:accent5>
        <a:srgbClr val="7F7F7F"/>
      </a:accent5>
      <a:accent6>
        <a:srgbClr val="BFBFBF"/>
      </a:accent6>
      <a:hlink>
        <a:srgbClr val="FF0000"/>
      </a:hlink>
      <a:folHlink>
        <a:srgbClr val="C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isitEngland_v3">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VisitEngland">
  <a:themeElements>
    <a:clrScheme name="VE Standard">
      <a:dk1>
        <a:srgbClr val="000000"/>
      </a:dk1>
      <a:lt1>
        <a:srgbClr val="FFFFFF"/>
      </a:lt1>
      <a:dk2>
        <a:srgbClr val="000000"/>
      </a:dk2>
      <a:lt2>
        <a:srgbClr val="808080"/>
      </a:lt2>
      <a:accent1>
        <a:srgbClr val="EE3524"/>
      </a:accent1>
      <a:accent2>
        <a:srgbClr val="F26354"/>
      </a:accent2>
      <a:accent3>
        <a:srgbClr val="000000"/>
      </a:accent3>
      <a:accent4>
        <a:srgbClr val="404040"/>
      </a:accent4>
      <a:accent5>
        <a:srgbClr val="7F7F7F"/>
      </a:accent5>
      <a:accent6>
        <a:srgbClr val="BFBFBF"/>
      </a:accent6>
      <a:hlink>
        <a:srgbClr val="FF0000"/>
      </a:hlink>
      <a:folHlink>
        <a:srgbClr val="C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Q_PPT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ndscape pres">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landscape p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ndscape p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ndscape p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ndscape p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ndscape p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ndscape p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ndscape p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VisitEngland">
  <a:themeElements>
    <a:clrScheme name="VE Standard">
      <a:dk1>
        <a:srgbClr val="000000"/>
      </a:dk1>
      <a:lt1>
        <a:srgbClr val="FFFFFF"/>
      </a:lt1>
      <a:dk2>
        <a:srgbClr val="000000"/>
      </a:dk2>
      <a:lt2>
        <a:srgbClr val="808080"/>
      </a:lt2>
      <a:accent1>
        <a:srgbClr val="EE3524"/>
      </a:accent1>
      <a:accent2>
        <a:srgbClr val="F26354"/>
      </a:accent2>
      <a:accent3>
        <a:srgbClr val="000000"/>
      </a:accent3>
      <a:accent4>
        <a:srgbClr val="404040"/>
      </a:accent4>
      <a:accent5>
        <a:srgbClr val="7F7F7F"/>
      </a:accent5>
      <a:accent6>
        <a:srgbClr val="BFBFBF"/>
      </a:accent6>
      <a:hlink>
        <a:srgbClr val="FF0000"/>
      </a:hlink>
      <a:folHlink>
        <a:srgbClr val="C000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VisitEngland">
  <a:themeElements>
    <a:clrScheme name="VE Standard">
      <a:dk1>
        <a:srgbClr val="000000"/>
      </a:dk1>
      <a:lt1>
        <a:srgbClr val="FFFFFF"/>
      </a:lt1>
      <a:dk2>
        <a:srgbClr val="000000"/>
      </a:dk2>
      <a:lt2>
        <a:srgbClr val="808080"/>
      </a:lt2>
      <a:accent1>
        <a:srgbClr val="EE3524"/>
      </a:accent1>
      <a:accent2>
        <a:srgbClr val="F26354"/>
      </a:accent2>
      <a:accent3>
        <a:srgbClr val="000000"/>
      </a:accent3>
      <a:accent4>
        <a:srgbClr val="404040"/>
      </a:accent4>
      <a:accent5>
        <a:srgbClr val="7F7F7F"/>
      </a:accent5>
      <a:accent6>
        <a:srgbClr val="BFBFBF"/>
      </a:accent6>
      <a:hlink>
        <a:srgbClr val="FF0000"/>
      </a:hlink>
      <a:folHlink>
        <a:srgbClr val="C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VisitEngland</Template>
  <TotalTime>1366</TotalTime>
  <Words>2214</Words>
  <Application>Microsoft Office PowerPoint</Application>
  <PresentationFormat>On-screen Show (4:3)</PresentationFormat>
  <Paragraphs>376</Paragraphs>
  <Slides>36</Slides>
  <Notes>26</Notes>
  <HiddenSlides>0</HiddenSlides>
  <MMClips>0</MMClips>
  <ScaleCrop>false</ScaleCrop>
  <HeadingPairs>
    <vt:vector size="8" baseType="variant">
      <vt:variant>
        <vt:lpstr>Fonts Used</vt:lpstr>
      </vt:variant>
      <vt:variant>
        <vt:i4>9</vt:i4>
      </vt:variant>
      <vt:variant>
        <vt:lpstr>Design Template</vt:lpstr>
      </vt:variant>
      <vt:variant>
        <vt:i4>74</vt:i4>
      </vt:variant>
      <vt:variant>
        <vt:lpstr>Embedded OLE Servers</vt:lpstr>
      </vt:variant>
      <vt:variant>
        <vt:i4>1</vt:i4>
      </vt:variant>
      <vt:variant>
        <vt:lpstr>Slide Titles</vt:lpstr>
      </vt:variant>
      <vt:variant>
        <vt:i4>36</vt:i4>
      </vt:variant>
    </vt:vector>
  </HeadingPairs>
  <TitlesOfParts>
    <vt:vector size="120" baseType="lpstr">
      <vt:lpstr>Arial</vt:lpstr>
      <vt:lpstr>ＭＳ Ｐゴシック</vt:lpstr>
      <vt:lpstr>Verdana</vt:lpstr>
      <vt:lpstr>Geneva</vt:lpstr>
      <vt:lpstr>Arial Narrow</vt:lpstr>
      <vt:lpstr>Courier New</vt:lpstr>
      <vt:lpstr>Arial Unicode MS</vt:lpstr>
      <vt:lpstr>Wingdings</vt:lpstr>
      <vt:lpstr>Calibri</vt:lpstr>
      <vt:lpstr>VisitEngland</vt:lpstr>
      <vt:lpstr>VisitEngland_v3</vt:lpstr>
      <vt:lpstr>1_VisitEngland</vt:lpstr>
      <vt:lpstr>Q_PPT_Presentation-template</vt:lpstr>
      <vt:lpstr>2_VisitEngland</vt:lpstr>
      <vt:lpstr>3_VisitEngland</vt:lpstr>
      <vt:lpstr>VisitEngland</vt:lpstr>
      <vt:lpstr>VisitEngland</vt:lpstr>
      <vt:lpstr>VisitEngland</vt:lpstr>
      <vt:lpstr>VisitEngland</vt:lpstr>
      <vt:lpstr>VisitEngland</vt:lpstr>
      <vt:lpstr>VisitEngland</vt:lpstr>
      <vt:lpstr>VisitEngland</vt:lpstr>
      <vt:lpstr>VisitEngland</vt:lpstr>
      <vt:lpstr>VisitEngland</vt:lpstr>
      <vt:lpstr>VisitEngland</vt:lpstr>
      <vt:lpstr>VisitEngland_v3</vt:lpstr>
      <vt:lpstr>VisitEngland_v3</vt:lpstr>
      <vt:lpstr>VisitEngland_v3</vt:lpstr>
      <vt:lpstr>VisitEngland_v3</vt:lpstr>
      <vt:lpstr>VisitEngland_v3</vt:lpstr>
      <vt:lpstr>VisitEngland_v3</vt:lpstr>
      <vt:lpstr>VisitEngland_v3</vt:lpstr>
      <vt:lpstr>VisitEngland_v3</vt:lpstr>
      <vt:lpstr>1_VisitEngland</vt:lpstr>
      <vt:lpstr>1_VisitEngland</vt:lpstr>
      <vt:lpstr>1_VisitEngland</vt:lpstr>
      <vt:lpstr>1_VisitEngland</vt:lpstr>
      <vt:lpstr>1_VisitEngland</vt:lpstr>
      <vt:lpstr>1_VisitEngland</vt:lpstr>
      <vt:lpstr>1_VisitEngland</vt:lpstr>
      <vt:lpstr>1_VisitEngland</vt:lpstr>
      <vt:lpstr>1_VisitEngland</vt:lpstr>
      <vt:lpstr>1_VisitEngland</vt:lpstr>
      <vt:lpstr>1_VisitEngland</vt:lpstr>
      <vt:lpstr>1_VisitEngland</vt:lpstr>
      <vt:lpstr>1_VisitEngland</vt:lpstr>
      <vt:lpstr>1_VisitEngland</vt:lpstr>
      <vt:lpstr>1_VisitEngland</vt:lpstr>
      <vt:lpstr>1_VisitEngland</vt:lpstr>
      <vt:lpstr>1_VisitEngland</vt:lpstr>
      <vt:lpstr>Q_PPT_Presentation-template</vt:lpstr>
      <vt:lpstr>Q_PPT_Presentation-template</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2_VisitEngland</vt:lpstr>
      <vt:lpstr>3_VisitEngland</vt:lpstr>
      <vt:lpstr>3_VisitEngland</vt:lpstr>
      <vt:lpstr>3_VisitEngland</vt:lpstr>
      <vt:lpstr>3_VisitEngland</vt:lpstr>
      <vt:lpstr>3_VisitEngland</vt:lpstr>
      <vt:lpstr>3_VisitEngland</vt:lpstr>
      <vt:lpstr>3_VisitEngland</vt:lpstr>
      <vt:lpstr>3_VisitEngland</vt:lpstr>
      <vt:lpstr>3_VisitEngland</vt:lpstr>
      <vt:lpstr>Microsoft Excel Chart</vt:lpstr>
      <vt:lpstr>Slide 1</vt:lpstr>
      <vt:lpstr>Visitor Economy: It’s Big Business</vt:lpstr>
      <vt:lpstr> Visitor Economy?</vt:lpstr>
      <vt:lpstr>What VisitEngland does</vt:lpstr>
      <vt:lpstr>Strategic Framework – 2010 - 2020</vt:lpstr>
      <vt:lpstr>Rural Tourism</vt:lpstr>
      <vt:lpstr>In 2011, tourists spent over £76bn in England – and the majority of this was spending by GB residents</vt:lpstr>
      <vt:lpstr>2012 domestic overnight trip volumes declined after a strong 2011...</vt:lpstr>
      <vt:lpstr>Performance in 2012 has varied widely across  the country</vt:lpstr>
      <vt:lpstr>There is also variability in performance by business type</vt:lpstr>
      <vt:lpstr>Spending on domestic tourism has increased despite falling volumes</vt:lpstr>
      <vt:lpstr>...but as we saw in 2011, not all businesses benefit equally from spending growth</vt:lpstr>
      <vt:lpstr>Slide 13</vt:lpstr>
      <vt:lpstr>There are signs of increased optimism about the economy (or at least decreased pessimism…)</vt:lpstr>
      <vt:lpstr>BUT levels of concern about personal finances remain high (and may not change as quickly as people think…)</vt:lpstr>
      <vt:lpstr>How Satisfied are visitors to English destinations? How does the countryside compare? </vt:lpstr>
      <vt:lpstr>Environment and welcome / customer service score better than the norm in countryside destinations</vt:lpstr>
      <vt:lpstr>Access issues relate to public transport rather than time / distance</vt:lpstr>
      <vt:lpstr>The unknown countryside. </vt:lpstr>
      <vt:lpstr>The Great Active Outdoors is possibly overly active for many of our holidaymakers.</vt:lpstr>
      <vt:lpstr>Rural escape captures one appealing facet of the countryside.</vt:lpstr>
      <vt:lpstr>We need to provide 3D inspiration and information to build consideration – and eventually, action</vt:lpstr>
      <vt:lpstr>Tourism is vital to the countryside</vt:lpstr>
      <vt:lpstr>Rural Tourism Action Plan</vt:lpstr>
      <vt:lpstr>Engagement Activity</vt:lpstr>
      <vt:lpstr>Slide 26</vt:lpstr>
      <vt:lpstr>“Enjoy all that England has to offer with Blacks – everything you need for Life Outdoors”</vt:lpstr>
      <vt:lpstr>Slide 28</vt:lpstr>
      <vt:lpstr>Regional Growth Fund   </vt:lpstr>
      <vt:lpstr>Slide 30</vt:lpstr>
      <vt:lpstr>Slide 31</vt:lpstr>
      <vt:lpstr>Growing Locally: Partnerships</vt:lpstr>
      <vt:lpstr>What does Destination Management involve?</vt:lpstr>
      <vt:lpstr>DMO – the conductor not the musician!</vt:lpstr>
      <vt:lpstr>Local Partnerships: Local Success</vt:lpstr>
      <vt:lpstr>Slide 36</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Management, historic cores and the tourism perspective</dc:title>
  <dc:creator>Jason Freezer</dc:creator>
  <cp:lastModifiedBy>User</cp:lastModifiedBy>
  <cp:revision>68</cp:revision>
  <cp:lastPrinted>2012-04-16T15:50:47Z</cp:lastPrinted>
  <dcterms:created xsi:type="dcterms:W3CDTF">2012-03-22T15:08:18Z</dcterms:created>
  <dcterms:modified xsi:type="dcterms:W3CDTF">2013-02-26T12:11:10Z</dcterms:modified>
</cp:coreProperties>
</file>